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0" r:id="rId6"/>
    <p:sldId id="269" r:id="rId7"/>
    <p:sldId id="267" r:id="rId8"/>
    <p:sldId id="261" r:id="rId9"/>
    <p:sldId id="257" r:id="rId10"/>
    <p:sldId id="264" r:id="rId11"/>
    <p:sldId id="265" r:id="rId12"/>
    <p:sldId id="266" r:id="rId13"/>
    <p:sldId id="268" r:id="rId14"/>
    <p:sldId id="270" r:id="rId15"/>
    <p:sldId id="271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44"/>
    <a:srgbClr val="FFEC47"/>
    <a:srgbClr val="52B062"/>
    <a:srgbClr val="B6D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52AAB-4801-45AD-B09F-66D0E026F89A}" v="69" dt="2022-08-08T05:48:31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6"/>
  </p:normalViewPr>
  <p:slideViewPr>
    <p:cSldViewPr snapToGrid="0" snapToObjects="1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3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hyperlink" Target="https://create.kahoot.it/details/92dbf032-b5f1-4fdf-bb93-a27ce899975e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hyperlink" Target="https://create.kahoot.it/details/92dbf032-b5f1-4fdf-bb93-a27ce899975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AB97A-75A0-4FA0-A4D9-00549A1D851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5EE8F5A2-00BF-4DB0-A0D7-600A7F2FED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Reflect on your favorite thing about Out of School Time (afterschool, extra curricular activities, latch key kid)</a:t>
          </a:r>
        </a:p>
      </dgm:t>
    </dgm:pt>
    <dgm:pt modelId="{ABCD15E5-93B2-4743-9ED6-FF2F7C5328E4}" type="parTrans" cxnId="{D14C560C-F40A-4C51-9595-9B65D505DA58}">
      <dgm:prSet/>
      <dgm:spPr/>
      <dgm:t>
        <a:bodyPr/>
        <a:lstStyle/>
        <a:p>
          <a:endParaRPr lang="en-US"/>
        </a:p>
      </dgm:t>
    </dgm:pt>
    <dgm:pt modelId="{0661B16C-0D3E-42A3-AFA2-0FEAB5006377}" type="sibTrans" cxnId="{D14C560C-F40A-4C51-9595-9B65D505DA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2BB096-4F24-458B-AEB1-5DB4999342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are some ways you ensure the experience you had is reflected in your work?</a:t>
          </a:r>
        </a:p>
      </dgm:t>
    </dgm:pt>
    <dgm:pt modelId="{577781A3-A151-4051-B980-217DD67E6DB9}" type="parTrans" cxnId="{9A6887A8-2251-4E8B-A333-7B364250BA9C}">
      <dgm:prSet/>
      <dgm:spPr/>
      <dgm:t>
        <a:bodyPr/>
        <a:lstStyle/>
        <a:p>
          <a:endParaRPr lang="en-US"/>
        </a:p>
      </dgm:t>
    </dgm:pt>
    <dgm:pt modelId="{6F2A58FB-FD80-42AA-9C3A-F3AD5C330E19}" type="sibTrans" cxnId="{9A6887A8-2251-4E8B-A333-7B364250BA9C}">
      <dgm:prSet/>
      <dgm:spPr/>
      <dgm:t>
        <a:bodyPr/>
        <a:lstStyle/>
        <a:p>
          <a:endParaRPr lang="en-US"/>
        </a:p>
      </dgm:t>
    </dgm:pt>
    <dgm:pt modelId="{C871BF4B-FA01-4B3C-A3FE-D95C5492519F}" type="pres">
      <dgm:prSet presAssocID="{AF3AB97A-75A0-4FA0-A4D9-00549A1D8511}" presName="root" presStyleCnt="0">
        <dgm:presLayoutVars>
          <dgm:dir/>
          <dgm:resizeHandles val="exact"/>
        </dgm:presLayoutVars>
      </dgm:prSet>
      <dgm:spPr/>
    </dgm:pt>
    <dgm:pt modelId="{71E17CFC-431D-4592-A1E7-3FCB1EDF74E7}" type="pres">
      <dgm:prSet presAssocID="{5EE8F5A2-00BF-4DB0-A0D7-600A7F2FED1C}" presName="compNode" presStyleCnt="0"/>
      <dgm:spPr/>
    </dgm:pt>
    <dgm:pt modelId="{70378990-063E-4D6F-88E8-0E9F3FB09340}" type="pres">
      <dgm:prSet presAssocID="{5EE8F5A2-00BF-4DB0-A0D7-600A7F2FED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43FF6AAA-72E5-4A28-8098-9A8F8FB93544}" type="pres">
      <dgm:prSet presAssocID="{5EE8F5A2-00BF-4DB0-A0D7-600A7F2FED1C}" presName="spaceRect" presStyleCnt="0"/>
      <dgm:spPr/>
    </dgm:pt>
    <dgm:pt modelId="{D9485B40-AFB5-45F5-AD12-D552FF2E4D85}" type="pres">
      <dgm:prSet presAssocID="{5EE8F5A2-00BF-4DB0-A0D7-600A7F2FED1C}" presName="textRect" presStyleLbl="revTx" presStyleIdx="0" presStyleCnt="2">
        <dgm:presLayoutVars>
          <dgm:chMax val="1"/>
          <dgm:chPref val="1"/>
        </dgm:presLayoutVars>
      </dgm:prSet>
      <dgm:spPr/>
    </dgm:pt>
    <dgm:pt modelId="{E32E5956-4405-4CFB-9DD1-D2D4BA694AD8}" type="pres">
      <dgm:prSet presAssocID="{0661B16C-0D3E-42A3-AFA2-0FEAB5006377}" presName="sibTrans" presStyleCnt="0"/>
      <dgm:spPr/>
    </dgm:pt>
    <dgm:pt modelId="{8F51BC76-8B0A-4A83-BF3F-1CA09F3A355D}" type="pres">
      <dgm:prSet presAssocID="{AC2BB096-4F24-458B-AEB1-5DB4999342F1}" presName="compNode" presStyleCnt="0"/>
      <dgm:spPr/>
    </dgm:pt>
    <dgm:pt modelId="{2AE3497C-1561-419F-9766-51F75309499F}" type="pres">
      <dgm:prSet presAssocID="{AC2BB096-4F24-458B-AEB1-5DB4999342F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557F7D51-A827-4636-91A5-98ED6AD6B582}" type="pres">
      <dgm:prSet presAssocID="{AC2BB096-4F24-458B-AEB1-5DB4999342F1}" presName="spaceRect" presStyleCnt="0"/>
      <dgm:spPr/>
    </dgm:pt>
    <dgm:pt modelId="{CC8CDA50-41A4-449C-8186-0A78642E3682}" type="pres">
      <dgm:prSet presAssocID="{AC2BB096-4F24-458B-AEB1-5DB4999342F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D798C06-327C-4ADD-B63C-1E44B3A08B91}" type="presOf" srcId="{5EE8F5A2-00BF-4DB0-A0D7-600A7F2FED1C}" destId="{D9485B40-AFB5-45F5-AD12-D552FF2E4D85}" srcOrd="0" destOrd="0" presId="urn:microsoft.com/office/officeart/2018/2/layout/IconLabelList"/>
    <dgm:cxn modelId="{D14C560C-F40A-4C51-9595-9B65D505DA58}" srcId="{AF3AB97A-75A0-4FA0-A4D9-00549A1D8511}" destId="{5EE8F5A2-00BF-4DB0-A0D7-600A7F2FED1C}" srcOrd="0" destOrd="0" parTransId="{ABCD15E5-93B2-4743-9ED6-FF2F7C5328E4}" sibTransId="{0661B16C-0D3E-42A3-AFA2-0FEAB5006377}"/>
    <dgm:cxn modelId="{84970573-1A8F-4602-A39B-879659B2D5CE}" type="presOf" srcId="{AF3AB97A-75A0-4FA0-A4D9-00549A1D8511}" destId="{C871BF4B-FA01-4B3C-A3FE-D95C5492519F}" srcOrd="0" destOrd="0" presId="urn:microsoft.com/office/officeart/2018/2/layout/IconLabelList"/>
    <dgm:cxn modelId="{9A6887A8-2251-4E8B-A333-7B364250BA9C}" srcId="{AF3AB97A-75A0-4FA0-A4D9-00549A1D8511}" destId="{AC2BB096-4F24-458B-AEB1-5DB4999342F1}" srcOrd="1" destOrd="0" parTransId="{577781A3-A151-4051-B980-217DD67E6DB9}" sibTransId="{6F2A58FB-FD80-42AA-9C3A-F3AD5C330E19}"/>
    <dgm:cxn modelId="{7FC415F3-BA80-489B-A772-FE9BD46217BD}" type="presOf" srcId="{AC2BB096-4F24-458B-AEB1-5DB4999342F1}" destId="{CC8CDA50-41A4-449C-8186-0A78642E3682}" srcOrd="0" destOrd="0" presId="urn:microsoft.com/office/officeart/2018/2/layout/IconLabelList"/>
    <dgm:cxn modelId="{D1943E93-CAFB-4EAD-BEA8-51B9AEBC8D5E}" type="presParOf" srcId="{C871BF4B-FA01-4B3C-A3FE-D95C5492519F}" destId="{71E17CFC-431D-4592-A1E7-3FCB1EDF74E7}" srcOrd="0" destOrd="0" presId="urn:microsoft.com/office/officeart/2018/2/layout/IconLabelList"/>
    <dgm:cxn modelId="{A6685F2E-B497-4451-838C-A8EC3FCD549D}" type="presParOf" srcId="{71E17CFC-431D-4592-A1E7-3FCB1EDF74E7}" destId="{70378990-063E-4D6F-88E8-0E9F3FB09340}" srcOrd="0" destOrd="0" presId="urn:microsoft.com/office/officeart/2018/2/layout/IconLabelList"/>
    <dgm:cxn modelId="{3335CB3C-AA13-40D6-94E9-A8D161326A7E}" type="presParOf" srcId="{71E17CFC-431D-4592-A1E7-3FCB1EDF74E7}" destId="{43FF6AAA-72E5-4A28-8098-9A8F8FB93544}" srcOrd="1" destOrd="0" presId="urn:microsoft.com/office/officeart/2018/2/layout/IconLabelList"/>
    <dgm:cxn modelId="{79A13CD8-3C8F-4A6C-A72B-CC918168EADD}" type="presParOf" srcId="{71E17CFC-431D-4592-A1E7-3FCB1EDF74E7}" destId="{D9485B40-AFB5-45F5-AD12-D552FF2E4D85}" srcOrd="2" destOrd="0" presId="urn:microsoft.com/office/officeart/2018/2/layout/IconLabelList"/>
    <dgm:cxn modelId="{749E7797-D0B1-4053-BB63-B89BFDF2ADBF}" type="presParOf" srcId="{C871BF4B-FA01-4B3C-A3FE-D95C5492519F}" destId="{E32E5956-4405-4CFB-9DD1-D2D4BA694AD8}" srcOrd="1" destOrd="0" presId="urn:microsoft.com/office/officeart/2018/2/layout/IconLabelList"/>
    <dgm:cxn modelId="{F6321076-F421-4A7E-9003-B7772E91B959}" type="presParOf" srcId="{C871BF4B-FA01-4B3C-A3FE-D95C5492519F}" destId="{8F51BC76-8B0A-4A83-BF3F-1CA09F3A355D}" srcOrd="2" destOrd="0" presId="urn:microsoft.com/office/officeart/2018/2/layout/IconLabelList"/>
    <dgm:cxn modelId="{105405AD-05B7-4B5E-8174-45FE95D4576F}" type="presParOf" srcId="{8F51BC76-8B0A-4A83-BF3F-1CA09F3A355D}" destId="{2AE3497C-1561-419F-9766-51F75309499F}" srcOrd="0" destOrd="0" presId="urn:microsoft.com/office/officeart/2018/2/layout/IconLabelList"/>
    <dgm:cxn modelId="{B9CDDA2C-27A7-4442-A88E-4899ACF4052A}" type="presParOf" srcId="{8F51BC76-8B0A-4A83-BF3F-1CA09F3A355D}" destId="{557F7D51-A827-4636-91A5-98ED6AD6B582}" srcOrd="1" destOrd="0" presId="urn:microsoft.com/office/officeart/2018/2/layout/IconLabelList"/>
    <dgm:cxn modelId="{2D52539A-BC6B-48E5-BCEC-BB461A9A7711}" type="presParOf" srcId="{8F51BC76-8B0A-4A83-BF3F-1CA09F3A355D}" destId="{CC8CDA50-41A4-449C-8186-0A78642E368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F8684E-5F56-4FB9-851A-A9B14C95FAA8}" type="doc">
      <dgm:prSet loTypeId="urn:microsoft.com/office/officeart/2005/8/layout/chevronAccent+Icon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754882-5856-481C-87FB-5808953F897B}">
      <dgm:prSet/>
      <dgm:spPr/>
      <dgm:t>
        <a:bodyPr/>
        <a:lstStyle/>
        <a:p>
          <a:r>
            <a:rPr lang="en-US"/>
            <a:t>Strategies for De-escalation</a:t>
          </a:r>
        </a:p>
      </dgm:t>
    </dgm:pt>
    <dgm:pt modelId="{DD21896E-F8BC-42DF-B517-22E81EBE43DE}" type="parTrans" cxnId="{331432FE-4CE3-4337-8CF3-05711C4C169E}">
      <dgm:prSet/>
      <dgm:spPr/>
      <dgm:t>
        <a:bodyPr/>
        <a:lstStyle/>
        <a:p>
          <a:endParaRPr lang="en-US"/>
        </a:p>
      </dgm:t>
    </dgm:pt>
    <dgm:pt modelId="{ECE79F75-F9D8-4714-9E05-C2241BF1836F}" type="sibTrans" cxnId="{331432FE-4CE3-4337-8CF3-05711C4C169E}">
      <dgm:prSet/>
      <dgm:spPr/>
      <dgm:t>
        <a:bodyPr/>
        <a:lstStyle/>
        <a:p>
          <a:endParaRPr lang="en-US"/>
        </a:p>
      </dgm:t>
    </dgm:pt>
    <dgm:pt modelId="{59E2F608-6CC6-44D9-BB4E-C349CB0A44E5}">
      <dgm:prSet/>
      <dgm:spPr/>
      <dgm:t>
        <a:bodyPr/>
        <a:lstStyle/>
        <a:p>
          <a:r>
            <a:rPr lang="en-US" b="1" dirty="0"/>
            <a:t>WAIT Strategy- WHY AM I Talking</a:t>
          </a:r>
        </a:p>
      </dgm:t>
    </dgm:pt>
    <dgm:pt modelId="{71E55D1E-E80D-4A80-82C0-C5639FA7970C}" type="parTrans" cxnId="{68547614-6504-453D-AAAF-AB1AD14D8736}">
      <dgm:prSet/>
      <dgm:spPr/>
      <dgm:t>
        <a:bodyPr/>
        <a:lstStyle/>
        <a:p>
          <a:endParaRPr lang="en-US"/>
        </a:p>
      </dgm:t>
    </dgm:pt>
    <dgm:pt modelId="{C72294D1-26EF-4B32-90A7-CC3C19579C78}" type="sibTrans" cxnId="{68547614-6504-453D-AAAF-AB1AD14D8736}">
      <dgm:prSet/>
      <dgm:spPr/>
      <dgm:t>
        <a:bodyPr/>
        <a:lstStyle/>
        <a:p>
          <a:endParaRPr lang="en-US"/>
        </a:p>
      </dgm:t>
    </dgm:pt>
    <dgm:pt modelId="{7CCA56CB-34C2-4903-AED4-8C79BA39AC4F}">
      <dgm:prSet/>
      <dgm:spPr/>
      <dgm:t>
        <a:bodyPr/>
        <a:lstStyle/>
        <a:p>
          <a:r>
            <a:rPr lang="en-US"/>
            <a:t>Monitor for safety</a:t>
          </a:r>
        </a:p>
      </dgm:t>
    </dgm:pt>
    <dgm:pt modelId="{E91561ED-1880-4E43-BA32-6F3F04657762}" type="parTrans" cxnId="{208DFB7C-7443-43B3-A522-B697F2F3E5A4}">
      <dgm:prSet/>
      <dgm:spPr/>
      <dgm:t>
        <a:bodyPr/>
        <a:lstStyle/>
        <a:p>
          <a:endParaRPr lang="en-US"/>
        </a:p>
      </dgm:t>
    </dgm:pt>
    <dgm:pt modelId="{CC9F58BE-4DDD-473F-8F84-77952BE3F55E}" type="sibTrans" cxnId="{208DFB7C-7443-43B3-A522-B697F2F3E5A4}">
      <dgm:prSet/>
      <dgm:spPr/>
      <dgm:t>
        <a:bodyPr/>
        <a:lstStyle/>
        <a:p>
          <a:endParaRPr lang="en-US"/>
        </a:p>
      </dgm:t>
    </dgm:pt>
    <dgm:pt modelId="{A3E530F8-DD3D-484A-83FB-2C326EA5A07D}">
      <dgm:prSet/>
      <dgm:spPr/>
      <dgm:t>
        <a:bodyPr/>
        <a:lstStyle/>
        <a:p>
          <a:r>
            <a:rPr lang="en-US" dirty="0"/>
            <a:t>When Bruce is calm, switch to Help or Prompt strategy</a:t>
          </a:r>
        </a:p>
      </dgm:t>
    </dgm:pt>
    <dgm:pt modelId="{A2F89B05-3101-4CFD-9E6C-5CC2A8D4B41B}" type="parTrans" cxnId="{3BB82F93-F14D-42AF-9D00-2E9A230A60D1}">
      <dgm:prSet/>
      <dgm:spPr/>
      <dgm:t>
        <a:bodyPr/>
        <a:lstStyle/>
        <a:p>
          <a:endParaRPr lang="en-US"/>
        </a:p>
      </dgm:t>
    </dgm:pt>
    <dgm:pt modelId="{4F940F19-9EE9-4B30-BE7E-A2D3C5C51EDB}" type="sibTrans" cxnId="{3BB82F93-F14D-42AF-9D00-2E9A230A60D1}">
      <dgm:prSet/>
      <dgm:spPr/>
      <dgm:t>
        <a:bodyPr/>
        <a:lstStyle/>
        <a:p>
          <a:endParaRPr lang="en-US"/>
        </a:p>
      </dgm:t>
    </dgm:pt>
    <dgm:pt modelId="{297C3E10-B0C8-4A95-92B3-7E3E3689CE76}" type="pres">
      <dgm:prSet presAssocID="{F5F8684E-5F56-4FB9-851A-A9B14C95FAA8}" presName="Name0" presStyleCnt="0">
        <dgm:presLayoutVars>
          <dgm:dir/>
          <dgm:resizeHandles val="exact"/>
        </dgm:presLayoutVars>
      </dgm:prSet>
      <dgm:spPr/>
    </dgm:pt>
    <dgm:pt modelId="{E9864835-6577-40DF-947C-39967E63D10F}" type="pres">
      <dgm:prSet presAssocID="{C2754882-5856-481C-87FB-5808953F897B}" presName="composite" presStyleCnt="0"/>
      <dgm:spPr/>
    </dgm:pt>
    <dgm:pt modelId="{E5640225-C32B-40FF-AAC3-8446EEE16895}" type="pres">
      <dgm:prSet presAssocID="{C2754882-5856-481C-87FB-5808953F897B}" presName="bgChev" presStyleLbl="node1" presStyleIdx="0" presStyleCnt="1"/>
      <dgm:spPr/>
    </dgm:pt>
    <dgm:pt modelId="{ACFF13C1-D2D9-4650-947D-A5BC465AC260}" type="pres">
      <dgm:prSet presAssocID="{C2754882-5856-481C-87FB-5808953F897B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68547614-6504-453D-AAAF-AB1AD14D8736}" srcId="{C2754882-5856-481C-87FB-5808953F897B}" destId="{59E2F608-6CC6-44D9-BB4E-C349CB0A44E5}" srcOrd="0" destOrd="0" parTransId="{71E55D1E-E80D-4A80-82C0-C5639FA7970C}" sibTransId="{C72294D1-26EF-4B32-90A7-CC3C19579C78}"/>
    <dgm:cxn modelId="{AC212562-3AD9-41B8-AF3F-D4B2E7312531}" type="presOf" srcId="{7CCA56CB-34C2-4903-AED4-8C79BA39AC4F}" destId="{ACFF13C1-D2D9-4650-947D-A5BC465AC260}" srcOrd="0" destOrd="2" presId="urn:microsoft.com/office/officeart/2005/8/layout/chevronAccent+Icon"/>
    <dgm:cxn modelId="{DAB4AC4A-7419-4218-A7FC-5C379C75C92F}" type="presOf" srcId="{A3E530F8-DD3D-484A-83FB-2C326EA5A07D}" destId="{ACFF13C1-D2D9-4650-947D-A5BC465AC260}" srcOrd="0" destOrd="3" presId="urn:microsoft.com/office/officeart/2005/8/layout/chevronAccent+Icon"/>
    <dgm:cxn modelId="{208DFB7C-7443-43B3-A522-B697F2F3E5A4}" srcId="{59E2F608-6CC6-44D9-BB4E-C349CB0A44E5}" destId="{7CCA56CB-34C2-4903-AED4-8C79BA39AC4F}" srcOrd="0" destOrd="0" parTransId="{E91561ED-1880-4E43-BA32-6F3F04657762}" sibTransId="{CC9F58BE-4DDD-473F-8F84-77952BE3F55E}"/>
    <dgm:cxn modelId="{3BB82F93-F14D-42AF-9D00-2E9A230A60D1}" srcId="{59E2F608-6CC6-44D9-BB4E-C349CB0A44E5}" destId="{A3E530F8-DD3D-484A-83FB-2C326EA5A07D}" srcOrd="1" destOrd="0" parTransId="{A2F89B05-3101-4CFD-9E6C-5CC2A8D4B41B}" sibTransId="{4F940F19-9EE9-4B30-BE7E-A2D3C5C51EDB}"/>
    <dgm:cxn modelId="{6847FFD1-2170-43A5-B43E-1736004A2454}" type="presOf" srcId="{F5F8684E-5F56-4FB9-851A-A9B14C95FAA8}" destId="{297C3E10-B0C8-4A95-92B3-7E3E3689CE76}" srcOrd="0" destOrd="0" presId="urn:microsoft.com/office/officeart/2005/8/layout/chevronAccent+Icon"/>
    <dgm:cxn modelId="{58034FDB-7C64-49EB-9D24-E20403D40C85}" type="presOf" srcId="{C2754882-5856-481C-87FB-5808953F897B}" destId="{ACFF13C1-D2D9-4650-947D-A5BC465AC260}" srcOrd="0" destOrd="0" presId="urn:microsoft.com/office/officeart/2005/8/layout/chevronAccent+Icon"/>
    <dgm:cxn modelId="{FDE28EE3-2C79-4C77-8E7D-863272CF3E71}" type="presOf" srcId="{59E2F608-6CC6-44D9-BB4E-C349CB0A44E5}" destId="{ACFF13C1-D2D9-4650-947D-A5BC465AC260}" srcOrd="0" destOrd="1" presId="urn:microsoft.com/office/officeart/2005/8/layout/chevronAccent+Icon"/>
    <dgm:cxn modelId="{331432FE-4CE3-4337-8CF3-05711C4C169E}" srcId="{F5F8684E-5F56-4FB9-851A-A9B14C95FAA8}" destId="{C2754882-5856-481C-87FB-5808953F897B}" srcOrd="0" destOrd="0" parTransId="{DD21896E-F8BC-42DF-B517-22E81EBE43DE}" sibTransId="{ECE79F75-F9D8-4714-9E05-C2241BF1836F}"/>
    <dgm:cxn modelId="{607D18E4-D49C-4E9A-8ADF-20DD863CB9CE}" type="presParOf" srcId="{297C3E10-B0C8-4A95-92B3-7E3E3689CE76}" destId="{E9864835-6577-40DF-947C-39967E63D10F}" srcOrd="0" destOrd="0" presId="urn:microsoft.com/office/officeart/2005/8/layout/chevronAccent+Icon"/>
    <dgm:cxn modelId="{B95DABA3-BB63-4039-BFB2-64B012564A76}" type="presParOf" srcId="{E9864835-6577-40DF-947C-39967E63D10F}" destId="{E5640225-C32B-40FF-AAC3-8446EEE16895}" srcOrd="0" destOrd="0" presId="urn:microsoft.com/office/officeart/2005/8/layout/chevronAccent+Icon"/>
    <dgm:cxn modelId="{B52CEA82-B7B1-4843-8B30-B26BDB9C946A}" type="presParOf" srcId="{E9864835-6577-40DF-947C-39967E63D10F}" destId="{ACFF13C1-D2D9-4650-947D-A5BC465AC26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54EC67-8E71-49D1-862F-695564E8B5F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7592C-E4B3-485C-B7FF-F66F6EDF75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De-escalation is not reactive</a:t>
          </a:r>
        </a:p>
      </dgm:t>
    </dgm:pt>
    <dgm:pt modelId="{5B1B385B-D8DF-4249-989B-90D9CBF328B0}" type="parTrans" cxnId="{1238C618-7B84-4231-8FE0-704C76B842DE}">
      <dgm:prSet/>
      <dgm:spPr/>
      <dgm:t>
        <a:bodyPr/>
        <a:lstStyle/>
        <a:p>
          <a:endParaRPr lang="en-US"/>
        </a:p>
      </dgm:t>
    </dgm:pt>
    <dgm:pt modelId="{F23022B0-2B17-48F9-A0B6-10C0C811C5E8}" type="sibTrans" cxnId="{1238C618-7B84-4231-8FE0-704C76B842DE}">
      <dgm:prSet/>
      <dgm:spPr/>
      <dgm:t>
        <a:bodyPr/>
        <a:lstStyle/>
        <a:p>
          <a:endParaRPr lang="en-US"/>
        </a:p>
      </dgm:t>
    </dgm:pt>
    <dgm:pt modelId="{26231873-1DCC-4DED-B775-DFA0EB1311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Behavior is communication</a:t>
          </a:r>
        </a:p>
      </dgm:t>
    </dgm:pt>
    <dgm:pt modelId="{DAE12741-7562-46BF-BDEC-DDBE4082D808}" type="parTrans" cxnId="{335EAB53-D4EB-4D87-84D3-F7EAB861FB87}">
      <dgm:prSet/>
      <dgm:spPr/>
      <dgm:t>
        <a:bodyPr/>
        <a:lstStyle/>
        <a:p>
          <a:endParaRPr lang="en-US"/>
        </a:p>
      </dgm:t>
    </dgm:pt>
    <dgm:pt modelId="{FAC5319E-E1CA-462D-881A-40C3369FDBC1}" type="sibTrans" cxnId="{335EAB53-D4EB-4D87-84D3-F7EAB861FB87}">
      <dgm:prSet/>
      <dgm:spPr/>
      <dgm:t>
        <a:bodyPr/>
        <a:lstStyle/>
        <a:p>
          <a:endParaRPr lang="en-US"/>
        </a:p>
      </dgm:t>
    </dgm:pt>
    <dgm:pt modelId="{F2B10AA8-C16D-4D53-A927-C75682B39C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relationships</a:t>
          </a:r>
        </a:p>
      </dgm:t>
    </dgm:pt>
    <dgm:pt modelId="{0C1B5590-C447-4AFE-99E8-6BAD1D7B431A}" type="parTrans" cxnId="{502FF4C0-4340-46BB-9E3F-0470E46E1801}">
      <dgm:prSet/>
      <dgm:spPr/>
      <dgm:t>
        <a:bodyPr/>
        <a:lstStyle/>
        <a:p>
          <a:endParaRPr lang="en-US"/>
        </a:p>
      </dgm:t>
    </dgm:pt>
    <dgm:pt modelId="{C155B374-3AAC-46B1-973A-49E3913D37B2}" type="sibTrans" cxnId="{502FF4C0-4340-46BB-9E3F-0470E46E1801}">
      <dgm:prSet/>
      <dgm:spPr/>
      <dgm:t>
        <a:bodyPr/>
        <a:lstStyle/>
        <a:p>
          <a:endParaRPr lang="en-US"/>
        </a:p>
      </dgm:t>
    </dgm:pt>
    <dgm:pt modelId="{8CA0E238-3C84-4CC0-93F9-9E6D88009C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De-escalation does not take 5 minutes</a:t>
          </a:r>
        </a:p>
      </dgm:t>
    </dgm:pt>
    <dgm:pt modelId="{1511B94C-6922-45E4-98B6-F2A93203166F}" type="parTrans" cxnId="{61B722E3-9723-4FF5-AB74-E928DFCBE2D3}">
      <dgm:prSet/>
      <dgm:spPr/>
      <dgm:t>
        <a:bodyPr/>
        <a:lstStyle/>
        <a:p>
          <a:endParaRPr lang="en-US"/>
        </a:p>
      </dgm:t>
    </dgm:pt>
    <dgm:pt modelId="{49F596B7-31DE-409A-ADB2-52E5177F8337}" type="sibTrans" cxnId="{61B722E3-9723-4FF5-AB74-E928DFCBE2D3}">
      <dgm:prSet/>
      <dgm:spPr/>
      <dgm:t>
        <a:bodyPr/>
        <a:lstStyle/>
        <a:p>
          <a:endParaRPr lang="en-US"/>
        </a:p>
      </dgm:t>
    </dgm:pt>
    <dgm:pt modelId="{F072E924-AF90-4DCB-B439-4F4986543D5E}" type="pres">
      <dgm:prSet presAssocID="{AC54EC67-8E71-49D1-862F-695564E8B5F6}" presName="root" presStyleCnt="0">
        <dgm:presLayoutVars>
          <dgm:dir/>
          <dgm:resizeHandles val="exact"/>
        </dgm:presLayoutVars>
      </dgm:prSet>
      <dgm:spPr/>
    </dgm:pt>
    <dgm:pt modelId="{674BE6B2-E8FC-4398-A13D-40E77AE57C97}" type="pres">
      <dgm:prSet presAssocID="{AAB7592C-E4B3-485C-B7FF-F66F6EDF757D}" presName="compNode" presStyleCnt="0"/>
      <dgm:spPr/>
    </dgm:pt>
    <dgm:pt modelId="{27DFD80C-679E-4753-82D7-06E013A42F9D}" type="pres">
      <dgm:prSet presAssocID="{AAB7592C-E4B3-485C-B7FF-F66F6EDF757D}" presName="bgRect" presStyleLbl="bgShp" presStyleIdx="0" presStyleCnt="4"/>
      <dgm:spPr/>
    </dgm:pt>
    <dgm:pt modelId="{CFB90F60-E113-4067-AF14-660FE1A00498}" type="pres">
      <dgm:prSet presAssocID="{AAB7592C-E4B3-485C-B7FF-F66F6EDF75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AD6748D-BA8C-4AB7-8AEA-A2D09E612115}" type="pres">
      <dgm:prSet presAssocID="{AAB7592C-E4B3-485C-B7FF-F66F6EDF757D}" presName="spaceRect" presStyleCnt="0"/>
      <dgm:spPr/>
    </dgm:pt>
    <dgm:pt modelId="{6D3E01BC-6394-410E-B63A-081B78D838CE}" type="pres">
      <dgm:prSet presAssocID="{AAB7592C-E4B3-485C-B7FF-F66F6EDF757D}" presName="parTx" presStyleLbl="revTx" presStyleIdx="0" presStyleCnt="4">
        <dgm:presLayoutVars>
          <dgm:chMax val="0"/>
          <dgm:chPref val="0"/>
        </dgm:presLayoutVars>
      </dgm:prSet>
      <dgm:spPr/>
    </dgm:pt>
    <dgm:pt modelId="{DCF802DC-F968-4110-A447-B69B85DE49FF}" type="pres">
      <dgm:prSet presAssocID="{F23022B0-2B17-48F9-A0B6-10C0C811C5E8}" presName="sibTrans" presStyleCnt="0"/>
      <dgm:spPr/>
    </dgm:pt>
    <dgm:pt modelId="{21B286FC-E6BC-4B8E-BF61-E6837955F4FA}" type="pres">
      <dgm:prSet presAssocID="{26231873-1DCC-4DED-B775-DFA0EB131114}" presName="compNode" presStyleCnt="0"/>
      <dgm:spPr/>
    </dgm:pt>
    <dgm:pt modelId="{CAB4DE0C-01E2-4E9F-9F7F-A19F527474BC}" type="pres">
      <dgm:prSet presAssocID="{26231873-1DCC-4DED-B775-DFA0EB131114}" presName="bgRect" presStyleLbl="bgShp" presStyleIdx="1" presStyleCnt="4"/>
      <dgm:spPr/>
    </dgm:pt>
    <dgm:pt modelId="{1F18B6AD-7105-4FD6-B21E-E4431DD8CFE1}" type="pres">
      <dgm:prSet presAssocID="{26231873-1DCC-4DED-B775-DFA0EB1311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5FFD6EE-A5C2-4CB2-8ABE-AD07E7CD01D3}" type="pres">
      <dgm:prSet presAssocID="{26231873-1DCC-4DED-B775-DFA0EB131114}" presName="spaceRect" presStyleCnt="0"/>
      <dgm:spPr/>
    </dgm:pt>
    <dgm:pt modelId="{4248E83A-DEFC-4292-AADF-42F939B496B0}" type="pres">
      <dgm:prSet presAssocID="{26231873-1DCC-4DED-B775-DFA0EB131114}" presName="parTx" presStyleLbl="revTx" presStyleIdx="1" presStyleCnt="4">
        <dgm:presLayoutVars>
          <dgm:chMax val="0"/>
          <dgm:chPref val="0"/>
        </dgm:presLayoutVars>
      </dgm:prSet>
      <dgm:spPr/>
    </dgm:pt>
    <dgm:pt modelId="{AFE84CAC-4899-4BF5-AD6E-C31D5815E359}" type="pres">
      <dgm:prSet presAssocID="{FAC5319E-E1CA-462D-881A-40C3369FDBC1}" presName="sibTrans" presStyleCnt="0"/>
      <dgm:spPr/>
    </dgm:pt>
    <dgm:pt modelId="{E0AD6C5D-1B4B-4737-88C2-CE635E18EE3F}" type="pres">
      <dgm:prSet presAssocID="{F2B10AA8-C16D-4D53-A927-C75682B39C78}" presName="compNode" presStyleCnt="0"/>
      <dgm:spPr/>
    </dgm:pt>
    <dgm:pt modelId="{A7142FA8-B44B-40E9-88AC-038C7E746E43}" type="pres">
      <dgm:prSet presAssocID="{F2B10AA8-C16D-4D53-A927-C75682B39C78}" presName="bgRect" presStyleLbl="bgShp" presStyleIdx="2" presStyleCnt="4"/>
      <dgm:spPr/>
    </dgm:pt>
    <dgm:pt modelId="{E2607303-B55A-4A81-B0FA-7D5BCADAB92E}" type="pres">
      <dgm:prSet presAssocID="{F2B10AA8-C16D-4D53-A927-C75682B39C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4C5693B-63F0-4254-AD2D-549E0505D89B}" type="pres">
      <dgm:prSet presAssocID="{F2B10AA8-C16D-4D53-A927-C75682B39C78}" presName="spaceRect" presStyleCnt="0"/>
      <dgm:spPr/>
    </dgm:pt>
    <dgm:pt modelId="{8A2BDD69-93FD-4FC4-9A37-D57A600A2AF9}" type="pres">
      <dgm:prSet presAssocID="{F2B10AA8-C16D-4D53-A927-C75682B39C78}" presName="parTx" presStyleLbl="revTx" presStyleIdx="2" presStyleCnt="4">
        <dgm:presLayoutVars>
          <dgm:chMax val="0"/>
          <dgm:chPref val="0"/>
        </dgm:presLayoutVars>
      </dgm:prSet>
      <dgm:spPr/>
    </dgm:pt>
    <dgm:pt modelId="{C6FD8E7E-5B69-4A23-8859-450E97423737}" type="pres">
      <dgm:prSet presAssocID="{C155B374-3AAC-46B1-973A-49E3913D37B2}" presName="sibTrans" presStyleCnt="0"/>
      <dgm:spPr/>
    </dgm:pt>
    <dgm:pt modelId="{862ED415-1445-4786-B563-D10352BD5F49}" type="pres">
      <dgm:prSet presAssocID="{8CA0E238-3C84-4CC0-93F9-9E6D88009C45}" presName="compNode" presStyleCnt="0"/>
      <dgm:spPr/>
    </dgm:pt>
    <dgm:pt modelId="{E452A285-E411-4EDD-918F-31A9F078A3AE}" type="pres">
      <dgm:prSet presAssocID="{8CA0E238-3C84-4CC0-93F9-9E6D88009C45}" presName="bgRect" presStyleLbl="bgShp" presStyleIdx="3" presStyleCnt="4"/>
      <dgm:spPr/>
    </dgm:pt>
    <dgm:pt modelId="{70F89434-C762-4F49-A360-0646137F2DB1}" type="pres">
      <dgm:prSet presAssocID="{8CA0E238-3C84-4CC0-93F9-9E6D88009C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71F4E46-339E-44F0-BDF8-DCF52F40AEF1}" type="pres">
      <dgm:prSet presAssocID="{8CA0E238-3C84-4CC0-93F9-9E6D88009C45}" presName="spaceRect" presStyleCnt="0"/>
      <dgm:spPr/>
    </dgm:pt>
    <dgm:pt modelId="{FD900186-50AE-431F-9532-2D6BA6EB9BC1}" type="pres">
      <dgm:prSet presAssocID="{8CA0E238-3C84-4CC0-93F9-9E6D88009C4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3FF0F09-9BED-4B10-9A78-7B8011D9B0E7}" type="presOf" srcId="{8CA0E238-3C84-4CC0-93F9-9E6D88009C45}" destId="{FD900186-50AE-431F-9532-2D6BA6EB9BC1}" srcOrd="0" destOrd="0" presId="urn:microsoft.com/office/officeart/2018/2/layout/IconVerticalSolidList"/>
    <dgm:cxn modelId="{A8F0F00D-0627-412E-A6D0-E8A19697A4B3}" type="presOf" srcId="{F2B10AA8-C16D-4D53-A927-C75682B39C78}" destId="{8A2BDD69-93FD-4FC4-9A37-D57A600A2AF9}" srcOrd="0" destOrd="0" presId="urn:microsoft.com/office/officeart/2018/2/layout/IconVerticalSolidList"/>
    <dgm:cxn modelId="{1238C618-7B84-4231-8FE0-704C76B842DE}" srcId="{AC54EC67-8E71-49D1-862F-695564E8B5F6}" destId="{AAB7592C-E4B3-485C-B7FF-F66F6EDF757D}" srcOrd="0" destOrd="0" parTransId="{5B1B385B-D8DF-4249-989B-90D9CBF328B0}" sibTransId="{F23022B0-2B17-48F9-A0B6-10C0C811C5E8}"/>
    <dgm:cxn modelId="{A55CAD40-8A07-4EAB-A207-776F329BD6A1}" type="presOf" srcId="{AAB7592C-E4B3-485C-B7FF-F66F6EDF757D}" destId="{6D3E01BC-6394-410E-B63A-081B78D838CE}" srcOrd="0" destOrd="0" presId="urn:microsoft.com/office/officeart/2018/2/layout/IconVerticalSolidList"/>
    <dgm:cxn modelId="{335EAB53-D4EB-4D87-84D3-F7EAB861FB87}" srcId="{AC54EC67-8E71-49D1-862F-695564E8B5F6}" destId="{26231873-1DCC-4DED-B775-DFA0EB131114}" srcOrd="1" destOrd="0" parTransId="{DAE12741-7562-46BF-BDEC-DDBE4082D808}" sibTransId="{FAC5319E-E1CA-462D-881A-40C3369FDBC1}"/>
    <dgm:cxn modelId="{22B32691-D8E9-49D7-9197-983273F9F393}" type="presOf" srcId="{AC54EC67-8E71-49D1-862F-695564E8B5F6}" destId="{F072E924-AF90-4DCB-B439-4F4986543D5E}" srcOrd="0" destOrd="0" presId="urn:microsoft.com/office/officeart/2018/2/layout/IconVerticalSolidList"/>
    <dgm:cxn modelId="{5B694BBB-9EB0-480A-808B-BD51B24100E8}" type="presOf" srcId="{26231873-1DCC-4DED-B775-DFA0EB131114}" destId="{4248E83A-DEFC-4292-AADF-42F939B496B0}" srcOrd="0" destOrd="0" presId="urn:microsoft.com/office/officeart/2018/2/layout/IconVerticalSolidList"/>
    <dgm:cxn modelId="{502FF4C0-4340-46BB-9E3F-0470E46E1801}" srcId="{AC54EC67-8E71-49D1-862F-695564E8B5F6}" destId="{F2B10AA8-C16D-4D53-A927-C75682B39C78}" srcOrd="2" destOrd="0" parTransId="{0C1B5590-C447-4AFE-99E8-6BAD1D7B431A}" sibTransId="{C155B374-3AAC-46B1-973A-49E3913D37B2}"/>
    <dgm:cxn modelId="{61B722E3-9723-4FF5-AB74-E928DFCBE2D3}" srcId="{AC54EC67-8E71-49D1-862F-695564E8B5F6}" destId="{8CA0E238-3C84-4CC0-93F9-9E6D88009C45}" srcOrd="3" destOrd="0" parTransId="{1511B94C-6922-45E4-98B6-F2A93203166F}" sibTransId="{49F596B7-31DE-409A-ADB2-52E5177F8337}"/>
    <dgm:cxn modelId="{38989C57-E160-41EF-B358-D061BA726CF9}" type="presParOf" srcId="{F072E924-AF90-4DCB-B439-4F4986543D5E}" destId="{674BE6B2-E8FC-4398-A13D-40E77AE57C97}" srcOrd="0" destOrd="0" presId="urn:microsoft.com/office/officeart/2018/2/layout/IconVerticalSolidList"/>
    <dgm:cxn modelId="{A9E5D1B3-F253-4910-82BB-6B2B6DDC32BD}" type="presParOf" srcId="{674BE6B2-E8FC-4398-A13D-40E77AE57C97}" destId="{27DFD80C-679E-4753-82D7-06E013A42F9D}" srcOrd="0" destOrd="0" presId="urn:microsoft.com/office/officeart/2018/2/layout/IconVerticalSolidList"/>
    <dgm:cxn modelId="{FAA0C04C-EF32-4376-B608-EE9E3E3E55C0}" type="presParOf" srcId="{674BE6B2-E8FC-4398-A13D-40E77AE57C97}" destId="{CFB90F60-E113-4067-AF14-660FE1A00498}" srcOrd="1" destOrd="0" presId="urn:microsoft.com/office/officeart/2018/2/layout/IconVerticalSolidList"/>
    <dgm:cxn modelId="{B3BB3396-BAE8-45F6-9427-6F910BCA6922}" type="presParOf" srcId="{674BE6B2-E8FC-4398-A13D-40E77AE57C97}" destId="{CAD6748D-BA8C-4AB7-8AEA-A2D09E612115}" srcOrd="2" destOrd="0" presId="urn:microsoft.com/office/officeart/2018/2/layout/IconVerticalSolidList"/>
    <dgm:cxn modelId="{31B34D79-5DF3-4014-B9B3-6F1E092430AA}" type="presParOf" srcId="{674BE6B2-E8FC-4398-A13D-40E77AE57C97}" destId="{6D3E01BC-6394-410E-B63A-081B78D838CE}" srcOrd="3" destOrd="0" presId="urn:microsoft.com/office/officeart/2018/2/layout/IconVerticalSolidList"/>
    <dgm:cxn modelId="{84791EC2-0055-4EB3-8B2F-DC18A6CAF83D}" type="presParOf" srcId="{F072E924-AF90-4DCB-B439-4F4986543D5E}" destId="{DCF802DC-F968-4110-A447-B69B85DE49FF}" srcOrd="1" destOrd="0" presId="urn:microsoft.com/office/officeart/2018/2/layout/IconVerticalSolidList"/>
    <dgm:cxn modelId="{E471C88F-4812-4331-A2EA-554AA323ED41}" type="presParOf" srcId="{F072E924-AF90-4DCB-B439-4F4986543D5E}" destId="{21B286FC-E6BC-4B8E-BF61-E6837955F4FA}" srcOrd="2" destOrd="0" presId="urn:microsoft.com/office/officeart/2018/2/layout/IconVerticalSolidList"/>
    <dgm:cxn modelId="{7C247AF8-F271-460F-9945-E97A1958073C}" type="presParOf" srcId="{21B286FC-E6BC-4B8E-BF61-E6837955F4FA}" destId="{CAB4DE0C-01E2-4E9F-9F7F-A19F527474BC}" srcOrd="0" destOrd="0" presId="urn:microsoft.com/office/officeart/2018/2/layout/IconVerticalSolidList"/>
    <dgm:cxn modelId="{1DC88C87-0B35-43D7-A1CA-DA58074510E8}" type="presParOf" srcId="{21B286FC-E6BC-4B8E-BF61-E6837955F4FA}" destId="{1F18B6AD-7105-4FD6-B21E-E4431DD8CFE1}" srcOrd="1" destOrd="0" presId="urn:microsoft.com/office/officeart/2018/2/layout/IconVerticalSolidList"/>
    <dgm:cxn modelId="{83AB2E96-5C2A-4705-976C-8AEBC07E554A}" type="presParOf" srcId="{21B286FC-E6BC-4B8E-BF61-E6837955F4FA}" destId="{F5FFD6EE-A5C2-4CB2-8ABE-AD07E7CD01D3}" srcOrd="2" destOrd="0" presId="urn:microsoft.com/office/officeart/2018/2/layout/IconVerticalSolidList"/>
    <dgm:cxn modelId="{2B11DA89-BCE6-46C7-BBC0-49BFF1D9C67F}" type="presParOf" srcId="{21B286FC-E6BC-4B8E-BF61-E6837955F4FA}" destId="{4248E83A-DEFC-4292-AADF-42F939B496B0}" srcOrd="3" destOrd="0" presId="urn:microsoft.com/office/officeart/2018/2/layout/IconVerticalSolidList"/>
    <dgm:cxn modelId="{AC8676C5-62B6-4FD4-8BBC-AF4A14BE41E3}" type="presParOf" srcId="{F072E924-AF90-4DCB-B439-4F4986543D5E}" destId="{AFE84CAC-4899-4BF5-AD6E-C31D5815E359}" srcOrd="3" destOrd="0" presId="urn:microsoft.com/office/officeart/2018/2/layout/IconVerticalSolidList"/>
    <dgm:cxn modelId="{13554ABA-BA8C-4CD8-9004-C241803B0F9A}" type="presParOf" srcId="{F072E924-AF90-4DCB-B439-4F4986543D5E}" destId="{E0AD6C5D-1B4B-4737-88C2-CE635E18EE3F}" srcOrd="4" destOrd="0" presId="urn:microsoft.com/office/officeart/2018/2/layout/IconVerticalSolidList"/>
    <dgm:cxn modelId="{51A2A7BB-4173-46A6-BD85-DA2A475CD7C8}" type="presParOf" srcId="{E0AD6C5D-1B4B-4737-88C2-CE635E18EE3F}" destId="{A7142FA8-B44B-40E9-88AC-038C7E746E43}" srcOrd="0" destOrd="0" presId="urn:microsoft.com/office/officeart/2018/2/layout/IconVerticalSolidList"/>
    <dgm:cxn modelId="{B90D474C-4BE3-405E-B591-111333063BB9}" type="presParOf" srcId="{E0AD6C5D-1B4B-4737-88C2-CE635E18EE3F}" destId="{E2607303-B55A-4A81-B0FA-7D5BCADAB92E}" srcOrd="1" destOrd="0" presId="urn:microsoft.com/office/officeart/2018/2/layout/IconVerticalSolidList"/>
    <dgm:cxn modelId="{504B6EB4-EAB4-46E3-8FB9-50161D9BC596}" type="presParOf" srcId="{E0AD6C5D-1B4B-4737-88C2-CE635E18EE3F}" destId="{64C5693B-63F0-4254-AD2D-549E0505D89B}" srcOrd="2" destOrd="0" presId="urn:microsoft.com/office/officeart/2018/2/layout/IconVerticalSolidList"/>
    <dgm:cxn modelId="{D4810985-7C42-42DA-848E-76F02280A8C0}" type="presParOf" srcId="{E0AD6C5D-1B4B-4737-88C2-CE635E18EE3F}" destId="{8A2BDD69-93FD-4FC4-9A37-D57A600A2AF9}" srcOrd="3" destOrd="0" presId="urn:microsoft.com/office/officeart/2018/2/layout/IconVerticalSolidList"/>
    <dgm:cxn modelId="{978A928E-3219-43AC-8338-54A567E1342B}" type="presParOf" srcId="{F072E924-AF90-4DCB-B439-4F4986543D5E}" destId="{C6FD8E7E-5B69-4A23-8859-450E97423737}" srcOrd="5" destOrd="0" presId="urn:microsoft.com/office/officeart/2018/2/layout/IconVerticalSolidList"/>
    <dgm:cxn modelId="{788AB5EA-D232-43DA-87C3-FCFA0414A42B}" type="presParOf" srcId="{F072E924-AF90-4DCB-B439-4F4986543D5E}" destId="{862ED415-1445-4786-B563-D10352BD5F49}" srcOrd="6" destOrd="0" presId="urn:microsoft.com/office/officeart/2018/2/layout/IconVerticalSolidList"/>
    <dgm:cxn modelId="{959BBA3D-2A41-40E0-A3EA-0EEF134A8065}" type="presParOf" srcId="{862ED415-1445-4786-B563-D10352BD5F49}" destId="{E452A285-E411-4EDD-918F-31A9F078A3AE}" srcOrd="0" destOrd="0" presId="urn:microsoft.com/office/officeart/2018/2/layout/IconVerticalSolidList"/>
    <dgm:cxn modelId="{28A09202-04DF-4F72-AD6E-FA49D9CC1470}" type="presParOf" srcId="{862ED415-1445-4786-B563-D10352BD5F49}" destId="{70F89434-C762-4F49-A360-0646137F2DB1}" srcOrd="1" destOrd="0" presId="urn:microsoft.com/office/officeart/2018/2/layout/IconVerticalSolidList"/>
    <dgm:cxn modelId="{958FE145-E578-48E4-8F63-7E978F9BDBAB}" type="presParOf" srcId="{862ED415-1445-4786-B563-D10352BD5F49}" destId="{371F4E46-339E-44F0-BDF8-DCF52F40AEF1}" srcOrd="2" destOrd="0" presId="urn:microsoft.com/office/officeart/2018/2/layout/IconVerticalSolidList"/>
    <dgm:cxn modelId="{D5D0F857-F611-4FEA-9E12-801AF9F80C04}" type="presParOf" srcId="{862ED415-1445-4786-B563-D10352BD5F49}" destId="{FD900186-50AE-431F-9532-2D6BA6EB9B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AA759-40D5-4554-8A58-0CA2DB5CD35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9DD32E-6C77-4CA9-8284-7653A0108A36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1" dirty="0"/>
            <a:t>The Four Functions of Behavior </a:t>
          </a:r>
          <a:endParaRPr lang="en-US" dirty="0"/>
        </a:p>
      </dgm:t>
    </dgm:pt>
    <dgm:pt modelId="{7546EC54-07F3-43F4-BC84-4ABCFD76D9B0}" type="parTrans" cxnId="{41EF1992-DB4F-4D07-A274-32622A072870}">
      <dgm:prSet/>
      <dgm:spPr/>
      <dgm:t>
        <a:bodyPr/>
        <a:lstStyle/>
        <a:p>
          <a:endParaRPr lang="en-US"/>
        </a:p>
      </dgm:t>
    </dgm:pt>
    <dgm:pt modelId="{F0746D0D-C611-4A67-B670-A6EF2F38D7FC}" type="sibTrans" cxnId="{41EF1992-DB4F-4D07-A274-32622A072870}">
      <dgm:prSet/>
      <dgm:spPr/>
      <dgm:t>
        <a:bodyPr/>
        <a:lstStyle/>
        <a:p>
          <a:endParaRPr lang="en-US"/>
        </a:p>
      </dgm:t>
    </dgm:pt>
    <dgm:pt modelId="{229C51A0-EBCE-4B0D-8ADB-8D91BA56F8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Sensory </a:t>
          </a:r>
          <a:endParaRPr lang="en-US"/>
        </a:p>
      </dgm:t>
    </dgm:pt>
    <dgm:pt modelId="{61A26FFE-7D55-4F31-8ECA-13136E240FAF}" type="parTrans" cxnId="{347C7D86-888E-4913-BC9E-54A7E5FE6B9C}">
      <dgm:prSet/>
      <dgm:spPr/>
      <dgm:t>
        <a:bodyPr/>
        <a:lstStyle/>
        <a:p>
          <a:endParaRPr lang="en-US"/>
        </a:p>
      </dgm:t>
    </dgm:pt>
    <dgm:pt modelId="{CFE35AA7-32B4-4C1A-AA43-157498D439F2}" type="sibTrans" cxnId="{347C7D86-888E-4913-BC9E-54A7E5FE6B9C}">
      <dgm:prSet/>
      <dgm:spPr/>
      <dgm:t>
        <a:bodyPr/>
        <a:lstStyle/>
        <a:p>
          <a:endParaRPr lang="en-US"/>
        </a:p>
      </dgm:t>
    </dgm:pt>
    <dgm:pt modelId="{9DBD9F7E-BDDE-4CEE-B454-BC6F807C26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Behavior that is internally pleasing, Not trying to get attention</a:t>
          </a:r>
        </a:p>
      </dgm:t>
    </dgm:pt>
    <dgm:pt modelId="{33ABD99A-5B1B-497C-8B33-D0FEA7ED2B00}" type="parTrans" cxnId="{08174814-401D-428A-BF9B-AD86DFF7A531}">
      <dgm:prSet/>
      <dgm:spPr/>
      <dgm:t>
        <a:bodyPr/>
        <a:lstStyle/>
        <a:p>
          <a:endParaRPr lang="en-US"/>
        </a:p>
      </dgm:t>
    </dgm:pt>
    <dgm:pt modelId="{5CFB7975-62F7-4406-8464-5C2ACE6F87DB}" type="sibTrans" cxnId="{08174814-401D-428A-BF9B-AD86DFF7A531}">
      <dgm:prSet/>
      <dgm:spPr/>
      <dgm:t>
        <a:bodyPr/>
        <a:lstStyle/>
        <a:p>
          <a:endParaRPr lang="en-US"/>
        </a:p>
      </dgm:t>
    </dgm:pt>
    <dgm:pt modelId="{2F51EB5F-6471-478D-BF96-78CCA6CCE8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Ex. Rocking back and forth</a:t>
          </a:r>
        </a:p>
      </dgm:t>
    </dgm:pt>
    <dgm:pt modelId="{0E2F3556-B78F-42C5-B983-1031460B1C95}" type="parTrans" cxnId="{C7A2251B-1F28-4E14-9B60-3CE6955C4CAD}">
      <dgm:prSet/>
      <dgm:spPr/>
      <dgm:t>
        <a:bodyPr/>
        <a:lstStyle/>
        <a:p>
          <a:endParaRPr lang="en-US"/>
        </a:p>
      </dgm:t>
    </dgm:pt>
    <dgm:pt modelId="{225139E6-F107-475A-966C-B8562D28AFE8}" type="sibTrans" cxnId="{C7A2251B-1F28-4E14-9B60-3CE6955C4CAD}">
      <dgm:prSet/>
      <dgm:spPr/>
      <dgm:t>
        <a:bodyPr/>
        <a:lstStyle/>
        <a:p>
          <a:endParaRPr lang="en-US"/>
        </a:p>
      </dgm:t>
    </dgm:pt>
    <dgm:pt modelId="{8A2B068A-555D-49FB-B117-19E26C636B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Escape/Avoidance </a:t>
          </a:r>
          <a:endParaRPr lang="en-US"/>
        </a:p>
      </dgm:t>
    </dgm:pt>
    <dgm:pt modelId="{4E5F2090-5314-4639-A765-D9C28CB4D830}" type="parTrans" cxnId="{234B221E-4C4E-4156-8479-503F5DD5716B}">
      <dgm:prSet/>
      <dgm:spPr/>
      <dgm:t>
        <a:bodyPr/>
        <a:lstStyle/>
        <a:p>
          <a:endParaRPr lang="en-US"/>
        </a:p>
      </dgm:t>
    </dgm:pt>
    <dgm:pt modelId="{5F2B9962-D82D-4BF7-91E0-09FD0C7EB7F2}" type="sibTrans" cxnId="{234B221E-4C4E-4156-8479-503F5DD5716B}">
      <dgm:prSet/>
      <dgm:spPr/>
      <dgm:t>
        <a:bodyPr/>
        <a:lstStyle/>
        <a:p>
          <a:endParaRPr lang="en-US"/>
        </a:p>
      </dgm:t>
    </dgm:pt>
    <dgm:pt modelId="{197B1302-C633-4EC0-93C4-C948E8A0D2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Trying to “get out of “ doing  something</a:t>
          </a:r>
        </a:p>
      </dgm:t>
    </dgm:pt>
    <dgm:pt modelId="{3EA97AD7-435E-465B-9891-188A64D93ADE}" type="parTrans" cxnId="{A5248657-B5A4-489F-9190-49639E0A6ADF}">
      <dgm:prSet/>
      <dgm:spPr/>
      <dgm:t>
        <a:bodyPr/>
        <a:lstStyle/>
        <a:p>
          <a:endParaRPr lang="en-US"/>
        </a:p>
      </dgm:t>
    </dgm:pt>
    <dgm:pt modelId="{A6B6EBA8-D707-4EAA-960B-62CAE98FA85F}" type="sibTrans" cxnId="{A5248657-B5A4-489F-9190-49639E0A6ADF}">
      <dgm:prSet/>
      <dgm:spPr/>
      <dgm:t>
        <a:bodyPr/>
        <a:lstStyle/>
        <a:p>
          <a:endParaRPr lang="en-US"/>
        </a:p>
      </dgm:t>
    </dgm:pt>
    <dgm:pt modelId="{C7D40361-6B9D-487E-B165-76BBD9544F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Ex. Elopement, throwing assignments away</a:t>
          </a:r>
        </a:p>
      </dgm:t>
    </dgm:pt>
    <dgm:pt modelId="{9B067673-FE87-4228-AC2B-8CCB222AA7EE}" type="parTrans" cxnId="{6FDA292C-FFCF-4E06-BF65-6A2FE75F87AE}">
      <dgm:prSet/>
      <dgm:spPr/>
      <dgm:t>
        <a:bodyPr/>
        <a:lstStyle/>
        <a:p>
          <a:endParaRPr lang="en-US"/>
        </a:p>
      </dgm:t>
    </dgm:pt>
    <dgm:pt modelId="{4C777376-C6F4-4AA8-935B-B182AB9EFAD8}" type="sibTrans" cxnId="{6FDA292C-FFCF-4E06-BF65-6A2FE75F87AE}">
      <dgm:prSet/>
      <dgm:spPr/>
      <dgm:t>
        <a:bodyPr/>
        <a:lstStyle/>
        <a:p>
          <a:endParaRPr lang="en-US"/>
        </a:p>
      </dgm:t>
    </dgm:pt>
    <dgm:pt modelId="{67CFCDA3-1599-44A6-B16D-EFA3178280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Attention </a:t>
          </a:r>
          <a:endParaRPr lang="en-US"/>
        </a:p>
      </dgm:t>
    </dgm:pt>
    <dgm:pt modelId="{EDB4574F-41B4-45EC-9411-1F562F1CFC77}" type="parTrans" cxnId="{12C4A96A-4A02-47E5-A1B3-FD207643B9A6}">
      <dgm:prSet/>
      <dgm:spPr/>
      <dgm:t>
        <a:bodyPr/>
        <a:lstStyle/>
        <a:p>
          <a:endParaRPr lang="en-US"/>
        </a:p>
      </dgm:t>
    </dgm:pt>
    <dgm:pt modelId="{B8A86A83-A95C-4ED7-9A23-F05A02F061DB}" type="sibTrans" cxnId="{12C4A96A-4A02-47E5-A1B3-FD207643B9A6}">
      <dgm:prSet/>
      <dgm:spPr/>
      <dgm:t>
        <a:bodyPr/>
        <a:lstStyle/>
        <a:p>
          <a:endParaRPr lang="en-US"/>
        </a:p>
      </dgm:t>
    </dgm:pt>
    <dgm:pt modelId="{CA309FAD-C1B9-4E04-8920-3D4E19D903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Behavior that is seeking a reaction.</a:t>
          </a:r>
        </a:p>
      </dgm:t>
    </dgm:pt>
    <dgm:pt modelId="{1D75CA21-764D-4156-94F9-097DC6E3341B}" type="parTrans" cxnId="{1293E642-8E01-497F-AED2-B7229BAB9E04}">
      <dgm:prSet/>
      <dgm:spPr/>
      <dgm:t>
        <a:bodyPr/>
        <a:lstStyle/>
        <a:p>
          <a:endParaRPr lang="en-US"/>
        </a:p>
      </dgm:t>
    </dgm:pt>
    <dgm:pt modelId="{4A09EB3A-3906-439B-9EC2-12BF63713CFB}" type="sibTrans" cxnId="{1293E642-8E01-497F-AED2-B7229BAB9E04}">
      <dgm:prSet/>
      <dgm:spPr/>
      <dgm:t>
        <a:bodyPr/>
        <a:lstStyle/>
        <a:p>
          <a:endParaRPr lang="en-US"/>
        </a:p>
      </dgm:t>
    </dgm:pt>
    <dgm:pt modelId="{7F4DF621-5765-4BED-8381-4BF22BEC76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Ex. Yelling loudly, hey look at me</a:t>
          </a:r>
        </a:p>
      </dgm:t>
    </dgm:pt>
    <dgm:pt modelId="{C0FDFF15-92C9-4E89-B428-37C10DD8367A}" type="parTrans" cxnId="{C1755E65-FA62-489F-A213-36A5F1DF8D7E}">
      <dgm:prSet/>
      <dgm:spPr/>
      <dgm:t>
        <a:bodyPr/>
        <a:lstStyle/>
        <a:p>
          <a:endParaRPr lang="en-US"/>
        </a:p>
      </dgm:t>
    </dgm:pt>
    <dgm:pt modelId="{080D6968-83F2-4A1F-B0BC-075CEC07BF15}" type="sibTrans" cxnId="{C1755E65-FA62-489F-A213-36A5F1DF8D7E}">
      <dgm:prSet/>
      <dgm:spPr/>
      <dgm:t>
        <a:bodyPr/>
        <a:lstStyle/>
        <a:p>
          <a:endParaRPr lang="en-US"/>
        </a:p>
      </dgm:t>
    </dgm:pt>
    <dgm:pt modelId="{D21C4F68-118A-4FF2-9500-29B57F1C2F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Tangible </a:t>
          </a:r>
          <a:endParaRPr lang="en-US"/>
        </a:p>
      </dgm:t>
    </dgm:pt>
    <dgm:pt modelId="{4BEFADE3-8DFD-4032-BD1F-CD48A7D33251}" type="parTrans" cxnId="{18D0352D-F3F6-41E0-852D-7A7742793678}">
      <dgm:prSet/>
      <dgm:spPr/>
      <dgm:t>
        <a:bodyPr/>
        <a:lstStyle/>
        <a:p>
          <a:endParaRPr lang="en-US"/>
        </a:p>
      </dgm:t>
    </dgm:pt>
    <dgm:pt modelId="{F883AB7F-504F-4A70-953F-0B056027BBC4}" type="sibTrans" cxnId="{18D0352D-F3F6-41E0-852D-7A7742793678}">
      <dgm:prSet/>
      <dgm:spPr/>
      <dgm:t>
        <a:bodyPr/>
        <a:lstStyle/>
        <a:p>
          <a:endParaRPr lang="en-US"/>
        </a:p>
      </dgm:t>
    </dgm:pt>
    <dgm:pt modelId="{ACA0472E-E4D0-4BB2-8747-215632D07C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Behavior that one is trying to obtain something or gain access  to something.</a:t>
          </a:r>
        </a:p>
      </dgm:t>
    </dgm:pt>
    <dgm:pt modelId="{1E811DF2-81F3-4566-9E0D-514A8BF5D75D}" type="parTrans" cxnId="{1392E2B0-0E7F-4E0B-BDE3-56DA3E7A3DCE}">
      <dgm:prSet/>
      <dgm:spPr/>
      <dgm:t>
        <a:bodyPr/>
        <a:lstStyle/>
        <a:p>
          <a:endParaRPr lang="en-US"/>
        </a:p>
      </dgm:t>
    </dgm:pt>
    <dgm:pt modelId="{772C58F5-FFCE-4968-BF9E-462BFD392741}" type="sibTrans" cxnId="{1392E2B0-0E7F-4E0B-BDE3-56DA3E7A3DCE}">
      <dgm:prSet/>
      <dgm:spPr/>
      <dgm:t>
        <a:bodyPr/>
        <a:lstStyle/>
        <a:p>
          <a:endParaRPr lang="en-US"/>
        </a:p>
      </dgm:t>
    </dgm:pt>
    <dgm:pt modelId="{3A2F27C7-0F3A-4B62-ADE1-C0EE515B0F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Ex. Shouting until I get go outside.</a:t>
          </a:r>
        </a:p>
      </dgm:t>
    </dgm:pt>
    <dgm:pt modelId="{31663A1D-B1DA-4723-A79F-AF7BD15B33D6}" type="parTrans" cxnId="{92C84FC0-0B91-4AF4-B3FA-A23AE3FF7099}">
      <dgm:prSet/>
      <dgm:spPr/>
      <dgm:t>
        <a:bodyPr/>
        <a:lstStyle/>
        <a:p>
          <a:endParaRPr lang="en-US"/>
        </a:p>
      </dgm:t>
    </dgm:pt>
    <dgm:pt modelId="{EE5AD674-BEDB-4D7C-B9B1-D5D2BB1F755E}" type="sibTrans" cxnId="{92C84FC0-0B91-4AF4-B3FA-A23AE3FF7099}">
      <dgm:prSet/>
      <dgm:spPr/>
      <dgm:t>
        <a:bodyPr/>
        <a:lstStyle/>
        <a:p>
          <a:endParaRPr lang="en-US"/>
        </a:p>
      </dgm:t>
    </dgm:pt>
    <dgm:pt modelId="{13C98A75-588A-4144-A9C5-184E12EF6DFC}" type="pres">
      <dgm:prSet presAssocID="{1E3AA759-40D5-4554-8A58-0CA2DB5CD356}" presName="root" presStyleCnt="0">
        <dgm:presLayoutVars>
          <dgm:dir/>
          <dgm:resizeHandles val="exact"/>
        </dgm:presLayoutVars>
      </dgm:prSet>
      <dgm:spPr/>
    </dgm:pt>
    <dgm:pt modelId="{22C8DF0D-F293-4B26-B570-AA900C48B4E4}" type="pres">
      <dgm:prSet presAssocID="{0A9DD32E-6C77-4CA9-8284-7653A0108A36}" presName="compNode" presStyleCnt="0"/>
      <dgm:spPr/>
    </dgm:pt>
    <dgm:pt modelId="{4D3101FF-8862-456E-B912-950E9C1FF96B}" type="pres">
      <dgm:prSet presAssocID="{0A9DD32E-6C77-4CA9-8284-7653A0108A36}" presName="bgRect" presStyleLbl="bgShp" presStyleIdx="0" presStyleCnt="5" custLinFactNeighborY="-77430"/>
      <dgm:spPr/>
    </dgm:pt>
    <dgm:pt modelId="{5574D678-2943-4AC6-BD7F-7535E2AD655D}" type="pres">
      <dgm:prSet presAssocID="{0A9DD32E-6C77-4CA9-8284-7653A0108A3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997161-917D-4ADD-A90A-E0ED584A1E06}" type="pres">
      <dgm:prSet presAssocID="{0A9DD32E-6C77-4CA9-8284-7653A0108A36}" presName="spaceRect" presStyleCnt="0"/>
      <dgm:spPr/>
    </dgm:pt>
    <dgm:pt modelId="{1CA86664-3C8C-41F4-BD3F-77E2618123D8}" type="pres">
      <dgm:prSet presAssocID="{0A9DD32E-6C77-4CA9-8284-7653A0108A36}" presName="parTx" presStyleLbl="revTx" presStyleIdx="0" presStyleCnt="9">
        <dgm:presLayoutVars>
          <dgm:chMax val="0"/>
          <dgm:chPref val="0"/>
        </dgm:presLayoutVars>
      </dgm:prSet>
      <dgm:spPr/>
    </dgm:pt>
    <dgm:pt modelId="{61AC86E5-B2F2-4E93-AC8B-D726ED5C0876}" type="pres">
      <dgm:prSet presAssocID="{F0746D0D-C611-4A67-B670-A6EF2F38D7FC}" presName="sibTrans" presStyleCnt="0"/>
      <dgm:spPr/>
    </dgm:pt>
    <dgm:pt modelId="{77DF5FAC-7464-4F76-8D56-E7D6AA499CB3}" type="pres">
      <dgm:prSet presAssocID="{229C51A0-EBCE-4B0D-8ADB-8D91BA56F85A}" presName="compNode" presStyleCnt="0"/>
      <dgm:spPr/>
    </dgm:pt>
    <dgm:pt modelId="{ADE6648F-2BB2-4951-8AAD-1EFC9C4E78C7}" type="pres">
      <dgm:prSet presAssocID="{229C51A0-EBCE-4B0D-8ADB-8D91BA56F85A}" presName="bgRect" presStyleLbl="bgShp" presStyleIdx="1" presStyleCnt="5"/>
      <dgm:spPr/>
    </dgm:pt>
    <dgm:pt modelId="{14DCBE73-9C46-4052-9731-5F394845A70D}" type="pres">
      <dgm:prSet presAssocID="{229C51A0-EBCE-4B0D-8ADB-8D91BA56F85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3DA70E53-D918-4A76-814B-D046952039F4}" type="pres">
      <dgm:prSet presAssocID="{229C51A0-EBCE-4B0D-8ADB-8D91BA56F85A}" presName="spaceRect" presStyleCnt="0"/>
      <dgm:spPr/>
    </dgm:pt>
    <dgm:pt modelId="{76CD6D31-D30D-4BCF-9242-F8107E814DCB}" type="pres">
      <dgm:prSet presAssocID="{229C51A0-EBCE-4B0D-8ADB-8D91BA56F85A}" presName="parTx" presStyleLbl="revTx" presStyleIdx="1" presStyleCnt="9">
        <dgm:presLayoutVars>
          <dgm:chMax val="0"/>
          <dgm:chPref val="0"/>
        </dgm:presLayoutVars>
      </dgm:prSet>
      <dgm:spPr/>
    </dgm:pt>
    <dgm:pt modelId="{3AA79512-4909-4E3C-888D-8BA419A134CF}" type="pres">
      <dgm:prSet presAssocID="{229C51A0-EBCE-4B0D-8ADB-8D91BA56F85A}" presName="desTx" presStyleLbl="revTx" presStyleIdx="2" presStyleCnt="9">
        <dgm:presLayoutVars/>
      </dgm:prSet>
      <dgm:spPr/>
    </dgm:pt>
    <dgm:pt modelId="{C31312DB-78EC-4E92-9371-7182CA44A387}" type="pres">
      <dgm:prSet presAssocID="{CFE35AA7-32B4-4C1A-AA43-157498D439F2}" presName="sibTrans" presStyleCnt="0"/>
      <dgm:spPr/>
    </dgm:pt>
    <dgm:pt modelId="{4025DA42-0C10-46C1-8731-5A4610D2A116}" type="pres">
      <dgm:prSet presAssocID="{8A2B068A-555D-49FB-B117-19E26C636BF7}" presName="compNode" presStyleCnt="0"/>
      <dgm:spPr/>
    </dgm:pt>
    <dgm:pt modelId="{7724486B-7E88-4779-BA49-043E4DE2450B}" type="pres">
      <dgm:prSet presAssocID="{8A2B068A-555D-49FB-B117-19E26C636BF7}" presName="bgRect" presStyleLbl="bgShp" presStyleIdx="2" presStyleCnt="5"/>
      <dgm:spPr/>
    </dgm:pt>
    <dgm:pt modelId="{9B7102EB-D5CB-4112-9087-0D8BC5CFDAF6}" type="pres">
      <dgm:prSet presAssocID="{8A2B068A-555D-49FB-B117-19E26C636BF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66EFCA3-4662-4574-A29E-5844C7FE4356}" type="pres">
      <dgm:prSet presAssocID="{8A2B068A-555D-49FB-B117-19E26C636BF7}" presName="spaceRect" presStyleCnt="0"/>
      <dgm:spPr/>
    </dgm:pt>
    <dgm:pt modelId="{CAE89544-2AFB-4BEC-9A33-4B9C6748AA5C}" type="pres">
      <dgm:prSet presAssocID="{8A2B068A-555D-49FB-B117-19E26C636BF7}" presName="parTx" presStyleLbl="revTx" presStyleIdx="3" presStyleCnt="9">
        <dgm:presLayoutVars>
          <dgm:chMax val="0"/>
          <dgm:chPref val="0"/>
        </dgm:presLayoutVars>
      </dgm:prSet>
      <dgm:spPr/>
    </dgm:pt>
    <dgm:pt modelId="{E83FFAFB-6FC8-4877-9194-7848604AF41C}" type="pres">
      <dgm:prSet presAssocID="{8A2B068A-555D-49FB-B117-19E26C636BF7}" presName="desTx" presStyleLbl="revTx" presStyleIdx="4" presStyleCnt="9">
        <dgm:presLayoutVars/>
      </dgm:prSet>
      <dgm:spPr/>
    </dgm:pt>
    <dgm:pt modelId="{95A70BBF-91B4-4F1E-970D-B6FF45994632}" type="pres">
      <dgm:prSet presAssocID="{5F2B9962-D82D-4BF7-91E0-09FD0C7EB7F2}" presName="sibTrans" presStyleCnt="0"/>
      <dgm:spPr/>
    </dgm:pt>
    <dgm:pt modelId="{40B9A919-F031-47B1-A170-8DC6FD7C0351}" type="pres">
      <dgm:prSet presAssocID="{67CFCDA3-1599-44A6-B16D-EFA31782803F}" presName="compNode" presStyleCnt="0"/>
      <dgm:spPr/>
    </dgm:pt>
    <dgm:pt modelId="{D3CA376E-CE73-4E82-A4F9-44CA0E72DA7A}" type="pres">
      <dgm:prSet presAssocID="{67CFCDA3-1599-44A6-B16D-EFA31782803F}" presName="bgRect" presStyleLbl="bgShp" presStyleIdx="3" presStyleCnt="5"/>
      <dgm:spPr/>
    </dgm:pt>
    <dgm:pt modelId="{37ECE56A-D970-4A27-8CAE-8298FA10A3A5}" type="pres">
      <dgm:prSet presAssocID="{67CFCDA3-1599-44A6-B16D-EFA31782803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85F9A774-BC1C-4B13-A5C2-62354A42412C}" type="pres">
      <dgm:prSet presAssocID="{67CFCDA3-1599-44A6-B16D-EFA31782803F}" presName="spaceRect" presStyleCnt="0"/>
      <dgm:spPr/>
    </dgm:pt>
    <dgm:pt modelId="{F6AD728F-30CA-47F9-B414-95A8DF4A55A1}" type="pres">
      <dgm:prSet presAssocID="{67CFCDA3-1599-44A6-B16D-EFA31782803F}" presName="parTx" presStyleLbl="revTx" presStyleIdx="5" presStyleCnt="9">
        <dgm:presLayoutVars>
          <dgm:chMax val="0"/>
          <dgm:chPref val="0"/>
        </dgm:presLayoutVars>
      </dgm:prSet>
      <dgm:spPr/>
    </dgm:pt>
    <dgm:pt modelId="{E28EFF82-63EE-45A4-8A8B-625878D4C8C0}" type="pres">
      <dgm:prSet presAssocID="{67CFCDA3-1599-44A6-B16D-EFA31782803F}" presName="desTx" presStyleLbl="revTx" presStyleIdx="6" presStyleCnt="9">
        <dgm:presLayoutVars/>
      </dgm:prSet>
      <dgm:spPr/>
    </dgm:pt>
    <dgm:pt modelId="{DE11B93C-C7FE-4544-9AA7-E60FA93039DC}" type="pres">
      <dgm:prSet presAssocID="{B8A86A83-A95C-4ED7-9A23-F05A02F061DB}" presName="sibTrans" presStyleCnt="0"/>
      <dgm:spPr/>
    </dgm:pt>
    <dgm:pt modelId="{8C14FEA4-78A3-4A9C-BA2B-E88DF01EFC99}" type="pres">
      <dgm:prSet presAssocID="{D21C4F68-118A-4FF2-9500-29B57F1C2FBB}" presName="compNode" presStyleCnt="0"/>
      <dgm:spPr/>
    </dgm:pt>
    <dgm:pt modelId="{F942968E-E0E8-4B61-B6EC-CF69B6CC840D}" type="pres">
      <dgm:prSet presAssocID="{D21C4F68-118A-4FF2-9500-29B57F1C2FBB}" presName="bgRect" presStyleLbl="bgShp" presStyleIdx="4" presStyleCnt="5"/>
      <dgm:spPr/>
    </dgm:pt>
    <dgm:pt modelId="{A1F7F70E-13D0-45CD-A2DF-A4C61C18BB34}" type="pres">
      <dgm:prSet presAssocID="{D21C4F68-118A-4FF2-9500-29B57F1C2FB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45DFDBE-5B57-41A6-BA8C-75DEC2F2AA30}" type="pres">
      <dgm:prSet presAssocID="{D21C4F68-118A-4FF2-9500-29B57F1C2FBB}" presName="spaceRect" presStyleCnt="0"/>
      <dgm:spPr/>
    </dgm:pt>
    <dgm:pt modelId="{0AC58B31-7106-4903-92DC-E17F5C0AF82D}" type="pres">
      <dgm:prSet presAssocID="{D21C4F68-118A-4FF2-9500-29B57F1C2FBB}" presName="parTx" presStyleLbl="revTx" presStyleIdx="7" presStyleCnt="9">
        <dgm:presLayoutVars>
          <dgm:chMax val="0"/>
          <dgm:chPref val="0"/>
        </dgm:presLayoutVars>
      </dgm:prSet>
      <dgm:spPr/>
    </dgm:pt>
    <dgm:pt modelId="{269286ED-0CF2-45B4-890C-3D0F3AB6CEB0}" type="pres">
      <dgm:prSet presAssocID="{D21C4F68-118A-4FF2-9500-29B57F1C2FBB}" presName="desTx" presStyleLbl="revTx" presStyleIdx="8" presStyleCnt="9">
        <dgm:presLayoutVars/>
      </dgm:prSet>
      <dgm:spPr/>
    </dgm:pt>
  </dgm:ptLst>
  <dgm:cxnLst>
    <dgm:cxn modelId="{C965DF01-F7D4-40D0-B6F5-EBB7EA210630}" type="presOf" srcId="{67CFCDA3-1599-44A6-B16D-EFA31782803F}" destId="{F6AD728F-30CA-47F9-B414-95A8DF4A55A1}" srcOrd="0" destOrd="0" presId="urn:microsoft.com/office/officeart/2018/2/layout/IconVerticalSolidList"/>
    <dgm:cxn modelId="{08174814-401D-428A-BF9B-AD86DFF7A531}" srcId="{229C51A0-EBCE-4B0D-8ADB-8D91BA56F85A}" destId="{9DBD9F7E-BDDE-4CEE-B454-BC6F807C2632}" srcOrd="0" destOrd="0" parTransId="{33ABD99A-5B1B-497C-8B33-D0FEA7ED2B00}" sibTransId="{5CFB7975-62F7-4406-8464-5C2ACE6F87DB}"/>
    <dgm:cxn modelId="{C7A2251B-1F28-4E14-9B60-3CE6955C4CAD}" srcId="{229C51A0-EBCE-4B0D-8ADB-8D91BA56F85A}" destId="{2F51EB5F-6471-478D-BF96-78CCA6CCE8AF}" srcOrd="1" destOrd="0" parTransId="{0E2F3556-B78F-42C5-B983-1031460B1C95}" sibTransId="{225139E6-F107-475A-966C-B8562D28AFE8}"/>
    <dgm:cxn modelId="{234B221E-4C4E-4156-8479-503F5DD5716B}" srcId="{1E3AA759-40D5-4554-8A58-0CA2DB5CD356}" destId="{8A2B068A-555D-49FB-B117-19E26C636BF7}" srcOrd="2" destOrd="0" parTransId="{4E5F2090-5314-4639-A765-D9C28CB4D830}" sibTransId="{5F2B9962-D82D-4BF7-91E0-09FD0C7EB7F2}"/>
    <dgm:cxn modelId="{6764C627-DBBF-486F-87D9-50A100FBED5E}" type="presOf" srcId="{197B1302-C633-4EC0-93C4-C948E8A0D288}" destId="{E83FFAFB-6FC8-4877-9194-7848604AF41C}" srcOrd="0" destOrd="0" presId="urn:microsoft.com/office/officeart/2018/2/layout/IconVerticalSolidList"/>
    <dgm:cxn modelId="{148CAC2B-04FD-4AF2-A7D3-49330B14FA73}" type="presOf" srcId="{229C51A0-EBCE-4B0D-8ADB-8D91BA56F85A}" destId="{76CD6D31-D30D-4BCF-9242-F8107E814DCB}" srcOrd="0" destOrd="0" presId="urn:microsoft.com/office/officeart/2018/2/layout/IconVerticalSolidList"/>
    <dgm:cxn modelId="{6FDA292C-FFCF-4E06-BF65-6A2FE75F87AE}" srcId="{8A2B068A-555D-49FB-B117-19E26C636BF7}" destId="{C7D40361-6B9D-487E-B165-76BBD9544FB8}" srcOrd="1" destOrd="0" parTransId="{9B067673-FE87-4228-AC2B-8CCB222AA7EE}" sibTransId="{4C777376-C6F4-4AA8-935B-B182AB9EFAD8}"/>
    <dgm:cxn modelId="{18D0352D-F3F6-41E0-852D-7A7742793678}" srcId="{1E3AA759-40D5-4554-8A58-0CA2DB5CD356}" destId="{D21C4F68-118A-4FF2-9500-29B57F1C2FBB}" srcOrd="4" destOrd="0" parTransId="{4BEFADE3-8DFD-4032-BD1F-CD48A7D33251}" sibTransId="{F883AB7F-504F-4A70-953F-0B056027BBC4}"/>
    <dgm:cxn modelId="{B8E4E132-D928-4ECD-B76C-634DFBDD405B}" type="presOf" srcId="{7F4DF621-5765-4BED-8381-4BF22BEC7612}" destId="{E28EFF82-63EE-45A4-8A8B-625878D4C8C0}" srcOrd="0" destOrd="1" presId="urn:microsoft.com/office/officeart/2018/2/layout/IconVerticalSolidList"/>
    <dgm:cxn modelId="{AC476636-58FF-401F-96B7-DE9006DFC691}" type="presOf" srcId="{8A2B068A-555D-49FB-B117-19E26C636BF7}" destId="{CAE89544-2AFB-4BEC-9A33-4B9C6748AA5C}" srcOrd="0" destOrd="0" presId="urn:microsoft.com/office/officeart/2018/2/layout/IconVerticalSolidList"/>
    <dgm:cxn modelId="{1293E642-8E01-497F-AED2-B7229BAB9E04}" srcId="{67CFCDA3-1599-44A6-B16D-EFA31782803F}" destId="{CA309FAD-C1B9-4E04-8920-3D4E19D90313}" srcOrd="0" destOrd="0" parTransId="{1D75CA21-764D-4156-94F9-097DC6E3341B}" sibTransId="{4A09EB3A-3906-439B-9EC2-12BF63713CFB}"/>
    <dgm:cxn modelId="{C1755E65-FA62-489F-A213-36A5F1DF8D7E}" srcId="{67CFCDA3-1599-44A6-B16D-EFA31782803F}" destId="{7F4DF621-5765-4BED-8381-4BF22BEC7612}" srcOrd="1" destOrd="0" parTransId="{C0FDFF15-92C9-4E89-B428-37C10DD8367A}" sibTransId="{080D6968-83F2-4A1F-B0BC-075CEC07BF15}"/>
    <dgm:cxn modelId="{26B75F4A-C790-4663-9723-C89DB197722C}" type="presOf" srcId="{0A9DD32E-6C77-4CA9-8284-7653A0108A36}" destId="{1CA86664-3C8C-41F4-BD3F-77E2618123D8}" srcOrd="0" destOrd="0" presId="urn:microsoft.com/office/officeart/2018/2/layout/IconVerticalSolidList"/>
    <dgm:cxn modelId="{12C4A96A-4A02-47E5-A1B3-FD207643B9A6}" srcId="{1E3AA759-40D5-4554-8A58-0CA2DB5CD356}" destId="{67CFCDA3-1599-44A6-B16D-EFA31782803F}" srcOrd="3" destOrd="0" parTransId="{EDB4574F-41B4-45EC-9411-1F562F1CFC77}" sibTransId="{B8A86A83-A95C-4ED7-9A23-F05A02F061DB}"/>
    <dgm:cxn modelId="{A5248657-B5A4-489F-9190-49639E0A6ADF}" srcId="{8A2B068A-555D-49FB-B117-19E26C636BF7}" destId="{197B1302-C633-4EC0-93C4-C948E8A0D288}" srcOrd="0" destOrd="0" parTransId="{3EA97AD7-435E-465B-9891-188A64D93ADE}" sibTransId="{A6B6EBA8-D707-4EAA-960B-62CAE98FA85F}"/>
    <dgm:cxn modelId="{93A8937C-2BAB-4E48-864D-78BE253F18FA}" type="presOf" srcId="{9DBD9F7E-BDDE-4CEE-B454-BC6F807C2632}" destId="{3AA79512-4909-4E3C-888D-8BA419A134CF}" srcOrd="0" destOrd="0" presId="urn:microsoft.com/office/officeart/2018/2/layout/IconVerticalSolidList"/>
    <dgm:cxn modelId="{347C7D86-888E-4913-BC9E-54A7E5FE6B9C}" srcId="{1E3AA759-40D5-4554-8A58-0CA2DB5CD356}" destId="{229C51A0-EBCE-4B0D-8ADB-8D91BA56F85A}" srcOrd="1" destOrd="0" parTransId="{61A26FFE-7D55-4F31-8ECA-13136E240FAF}" sibTransId="{CFE35AA7-32B4-4C1A-AA43-157498D439F2}"/>
    <dgm:cxn modelId="{F16C0C8A-807D-4F3D-A8D2-0FC5A6A52D87}" type="presOf" srcId="{2F51EB5F-6471-478D-BF96-78CCA6CCE8AF}" destId="{3AA79512-4909-4E3C-888D-8BA419A134CF}" srcOrd="0" destOrd="1" presId="urn:microsoft.com/office/officeart/2018/2/layout/IconVerticalSolidList"/>
    <dgm:cxn modelId="{7EAADD90-E64F-48E1-BC09-5CF95E95567C}" type="presOf" srcId="{1E3AA759-40D5-4554-8A58-0CA2DB5CD356}" destId="{13C98A75-588A-4144-A9C5-184E12EF6DFC}" srcOrd="0" destOrd="0" presId="urn:microsoft.com/office/officeart/2018/2/layout/IconVerticalSolidList"/>
    <dgm:cxn modelId="{41EF1992-DB4F-4D07-A274-32622A072870}" srcId="{1E3AA759-40D5-4554-8A58-0CA2DB5CD356}" destId="{0A9DD32E-6C77-4CA9-8284-7653A0108A36}" srcOrd="0" destOrd="0" parTransId="{7546EC54-07F3-43F4-BC84-4ABCFD76D9B0}" sibTransId="{F0746D0D-C611-4A67-B670-A6EF2F38D7FC}"/>
    <dgm:cxn modelId="{CB4AA992-2D9E-4897-9DBA-67A3526853E7}" type="presOf" srcId="{C7D40361-6B9D-487E-B165-76BBD9544FB8}" destId="{E83FFAFB-6FC8-4877-9194-7848604AF41C}" srcOrd="0" destOrd="1" presId="urn:microsoft.com/office/officeart/2018/2/layout/IconVerticalSolidList"/>
    <dgm:cxn modelId="{AB3F119D-F684-4D29-A3A3-7AF2C02E4A96}" type="presOf" srcId="{D21C4F68-118A-4FF2-9500-29B57F1C2FBB}" destId="{0AC58B31-7106-4903-92DC-E17F5C0AF82D}" srcOrd="0" destOrd="0" presId="urn:microsoft.com/office/officeart/2018/2/layout/IconVerticalSolidList"/>
    <dgm:cxn modelId="{22E236A4-850E-455B-9760-789195EF78E4}" type="presOf" srcId="{ACA0472E-E4D0-4BB2-8747-215632D07C56}" destId="{269286ED-0CF2-45B4-890C-3D0F3AB6CEB0}" srcOrd="0" destOrd="0" presId="urn:microsoft.com/office/officeart/2018/2/layout/IconVerticalSolidList"/>
    <dgm:cxn modelId="{1392E2B0-0E7F-4E0B-BDE3-56DA3E7A3DCE}" srcId="{D21C4F68-118A-4FF2-9500-29B57F1C2FBB}" destId="{ACA0472E-E4D0-4BB2-8747-215632D07C56}" srcOrd="0" destOrd="0" parTransId="{1E811DF2-81F3-4566-9E0D-514A8BF5D75D}" sibTransId="{772C58F5-FFCE-4968-BF9E-462BFD392741}"/>
    <dgm:cxn modelId="{6C59B6BB-9BEA-495A-AC43-E3BBD3B86D54}" type="presOf" srcId="{CA309FAD-C1B9-4E04-8920-3D4E19D90313}" destId="{E28EFF82-63EE-45A4-8A8B-625878D4C8C0}" srcOrd="0" destOrd="0" presId="urn:microsoft.com/office/officeart/2018/2/layout/IconVerticalSolidList"/>
    <dgm:cxn modelId="{92C84FC0-0B91-4AF4-B3FA-A23AE3FF7099}" srcId="{D21C4F68-118A-4FF2-9500-29B57F1C2FBB}" destId="{3A2F27C7-0F3A-4B62-ADE1-C0EE515B0F53}" srcOrd="1" destOrd="0" parTransId="{31663A1D-B1DA-4723-A79F-AF7BD15B33D6}" sibTransId="{EE5AD674-BEDB-4D7C-B9B1-D5D2BB1F755E}"/>
    <dgm:cxn modelId="{70F937DB-0132-4327-B6A4-F5F3E3E624F9}" type="presOf" srcId="{3A2F27C7-0F3A-4B62-ADE1-C0EE515B0F53}" destId="{269286ED-0CF2-45B4-890C-3D0F3AB6CEB0}" srcOrd="0" destOrd="1" presId="urn:microsoft.com/office/officeart/2018/2/layout/IconVerticalSolidList"/>
    <dgm:cxn modelId="{D4717933-1881-423D-84EC-83BCB57F1C0D}" type="presParOf" srcId="{13C98A75-588A-4144-A9C5-184E12EF6DFC}" destId="{22C8DF0D-F293-4B26-B570-AA900C48B4E4}" srcOrd="0" destOrd="0" presId="urn:microsoft.com/office/officeart/2018/2/layout/IconVerticalSolidList"/>
    <dgm:cxn modelId="{1C04DFCD-87F3-4252-BAA2-E30F4919CC77}" type="presParOf" srcId="{22C8DF0D-F293-4B26-B570-AA900C48B4E4}" destId="{4D3101FF-8862-456E-B912-950E9C1FF96B}" srcOrd="0" destOrd="0" presId="urn:microsoft.com/office/officeart/2018/2/layout/IconVerticalSolidList"/>
    <dgm:cxn modelId="{040E9CB9-C456-4800-B7B6-F493231A71AA}" type="presParOf" srcId="{22C8DF0D-F293-4B26-B570-AA900C48B4E4}" destId="{5574D678-2943-4AC6-BD7F-7535E2AD655D}" srcOrd="1" destOrd="0" presId="urn:microsoft.com/office/officeart/2018/2/layout/IconVerticalSolidList"/>
    <dgm:cxn modelId="{5BD0FB1C-B9BF-47BC-80F4-CE78181540F4}" type="presParOf" srcId="{22C8DF0D-F293-4B26-B570-AA900C48B4E4}" destId="{F3997161-917D-4ADD-A90A-E0ED584A1E06}" srcOrd="2" destOrd="0" presId="urn:microsoft.com/office/officeart/2018/2/layout/IconVerticalSolidList"/>
    <dgm:cxn modelId="{7B5CF3E7-D235-41DF-95EA-707903B352EB}" type="presParOf" srcId="{22C8DF0D-F293-4B26-B570-AA900C48B4E4}" destId="{1CA86664-3C8C-41F4-BD3F-77E2618123D8}" srcOrd="3" destOrd="0" presId="urn:microsoft.com/office/officeart/2018/2/layout/IconVerticalSolidList"/>
    <dgm:cxn modelId="{BD812F54-F585-4737-A563-9256135846A1}" type="presParOf" srcId="{13C98A75-588A-4144-A9C5-184E12EF6DFC}" destId="{61AC86E5-B2F2-4E93-AC8B-D726ED5C0876}" srcOrd="1" destOrd="0" presId="urn:microsoft.com/office/officeart/2018/2/layout/IconVerticalSolidList"/>
    <dgm:cxn modelId="{279BA16F-E290-4BA8-BFFA-A0BB23F175D9}" type="presParOf" srcId="{13C98A75-588A-4144-A9C5-184E12EF6DFC}" destId="{77DF5FAC-7464-4F76-8D56-E7D6AA499CB3}" srcOrd="2" destOrd="0" presId="urn:microsoft.com/office/officeart/2018/2/layout/IconVerticalSolidList"/>
    <dgm:cxn modelId="{DB9962A5-A830-4CE6-84CD-4D74855517D7}" type="presParOf" srcId="{77DF5FAC-7464-4F76-8D56-E7D6AA499CB3}" destId="{ADE6648F-2BB2-4951-8AAD-1EFC9C4E78C7}" srcOrd="0" destOrd="0" presId="urn:microsoft.com/office/officeart/2018/2/layout/IconVerticalSolidList"/>
    <dgm:cxn modelId="{265B0AAE-E363-4A2B-9D00-08A8D21C5F14}" type="presParOf" srcId="{77DF5FAC-7464-4F76-8D56-E7D6AA499CB3}" destId="{14DCBE73-9C46-4052-9731-5F394845A70D}" srcOrd="1" destOrd="0" presId="urn:microsoft.com/office/officeart/2018/2/layout/IconVerticalSolidList"/>
    <dgm:cxn modelId="{F5950346-A551-49BD-BCE2-358BDDBC5D26}" type="presParOf" srcId="{77DF5FAC-7464-4F76-8D56-E7D6AA499CB3}" destId="{3DA70E53-D918-4A76-814B-D046952039F4}" srcOrd="2" destOrd="0" presId="urn:microsoft.com/office/officeart/2018/2/layout/IconVerticalSolidList"/>
    <dgm:cxn modelId="{0D006F3A-EE5D-4BF9-8031-EAC06FC2FFF0}" type="presParOf" srcId="{77DF5FAC-7464-4F76-8D56-E7D6AA499CB3}" destId="{76CD6D31-D30D-4BCF-9242-F8107E814DCB}" srcOrd="3" destOrd="0" presId="urn:microsoft.com/office/officeart/2018/2/layout/IconVerticalSolidList"/>
    <dgm:cxn modelId="{A06EEB19-ECDC-4823-82DD-13ABACB0B770}" type="presParOf" srcId="{77DF5FAC-7464-4F76-8D56-E7D6AA499CB3}" destId="{3AA79512-4909-4E3C-888D-8BA419A134CF}" srcOrd="4" destOrd="0" presId="urn:microsoft.com/office/officeart/2018/2/layout/IconVerticalSolidList"/>
    <dgm:cxn modelId="{3F4ACA8B-EA65-4086-BD04-F361FF12C134}" type="presParOf" srcId="{13C98A75-588A-4144-A9C5-184E12EF6DFC}" destId="{C31312DB-78EC-4E92-9371-7182CA44A387}" srcOrd="3" destOrd="0" presId="urn:microsoft.com/office/officeart/2018/2/layout/IconVerticalSolidList"/>
    <dgm:cxn modelId="{9C764571-5FE1-4C11-903B-498CFE0FB2F7}" type="presParOf" srcId="{13C98A75-588A-4144-A9C5-184E12EF6DFC}" destId="{4025DA42-0C10-46C1-8731-5A4610D2A116}" srcOrd="4" destOrd="0" presId="urn:microsoft.com/office/officeart/2018/2/layout/IconVerticalSolidList"/>
    <dgm:cxn modelId="{4E2E9D59-8E6A-40E3-9B5C-0BAD81B2DC57}" type="presParOf" srcId="{4025DA42-0C10-46C1-8731-5A4610D2A116}" destId="{7724486B-7E88-4779-BA49-043E4DE2450B}" srcOrd="0" destOrd="0" presId="urn:microsoft.com/office/officeart/2018/2/layout/IconVerticalSolidList"/>
    <dgm:cxn modelId="{23278095-ABFA-4681-9FD0-9D53549A4F42}" type="presParOf" srcId="{4025DA42-0C10-46C1-8731-5A4610D2A116}" destId="{9B7102EB-D5CB-4112-9087-0D8BC5CFDAF6}" srcOrd="1" destOrd="0" presId="urn:microsoft.com/office/officeart/2018/2/layout/IconVerticalSolidList"/>
    <dgm:cxn modelId="{FF9202B5-01CC-43BF-A6E8-54BEFBF8AFFF}" type="presParOf" srcId="{4025DA42-0C10-46C1-8731-5A4610D2A116}" destId="{566EFCA3-4662-4574-A29E-5844C7FE4356}" srcOrd="2" destOrd="0" presId="urn:microsoft.com/office/officeart/2018/2/layout/IconVerticalSolidList"/>
    <dgm:cxn modelId="{9381D434-C493-4187-8B68-4B32DE4A2D5F}" type="presParOf" srcId="{4025DA42-0C10-46C1-8731-5A4610D2A116}" destId="{CAE89544-2AFB-4BEC-9A33-4B9C6748AA5C}" srcOrd="3" destOrd="0" presId="urn:microsoft.com/office/officeart/2018/2/layout/IconVerticalSolidList"/>
    <dgm:cxn modelId="{4D5323AF-4396-4A97-8A26-A209E1D6985C}" type="presParOf" srcId="{4025DA42-0C10-46C1-8731-5A4610D2A116}" destId="{E83FFAFB-6FC8-4877-9194-7848604AF41C}" srcOrd="4" destOrd="0" presId="urn:microsoft.com/office/officeart/2018/2/layout/IconVerticalSolidList"/>
    <dgm:cxn modelId="{D3A028C4-795B-4D18-9052-BEEFDD4BB755}" type="presParOf" srcId="{13C98A75-588A-4144-A9C5-184E12EF6DFC}" destId="{95A70BBF-91B4-4F1E-970D-B6FF45994632}" srcOrd="5" destOrd="0" presId="urn:microsoft.com/office/officeart/2018/2/layout/IconVerticalSolidList"/>
    <dgm:cxn modelId="{EAFCC840-AFE8-4EEA-BC66-964FECCEDE0D}" type="presParOf" srcId="{13C98A75-588A-4144-A9C5-184E12EF6DFC}" destId="{40B9A919-F031-47B1-A170-8DC6FD7C0351}" srcOrd="6" destOrd="0" presId="urn:microsoft.com/office/officeart/2018/2/layout/IconVerticalSolidList"/>
    <dgm:cxn modelId="{619531E8-C7F8-4CFF-9C06-6069E4099F1F}" type="presParOf" srcId="{40B9A919-F031-47B1-A170-8DC6FD7C0351}" destId="{D3CA376E-CE73-4E82-A4F9-44CA0E72DA7A}" srcOrd="0" destOrd="0" presId="urn:microsoft.com/office/officeart/2018/2/layout/IconVerticalSolidList"/>
    <dgm:cxn modelId="{822C253E-1275-4FB5-91D3-DA09F087594E}" type="presParOf" srcId="{40B9A919-F031-47B1-A170-8DC6FD7C0351}" destId="{37ECE56A-D970-4A27-8CAE-8298FA10A3A5}" srcOrd="1" destOrd="0" presId="urn:microsoft.com/office/officeart/2018/2/layout/IconVerticalSolidList"/>
    <dgm:cxn modelId="{CBD51B65-1F07-4562-931B-5A080C77D8E5}" type="presParOf" srcId="{40B9A919-F031-47B1-A170-8DC6FD7C0351}" destId="{85F9A774-BC1C-4B13-A5C2-62354A42412C}" srcOrd="2" destOrd="0" presId="urn:microsoft.com/office/officeart/2018/2/layout/IconVerticalSolidList"/>
    <dgm:cxn modelId="{B26B8953-AC76-4D4B-A791-C0EB87A19E4D}" type="presParOf" srcId="{40B9A919-F031-47B1-A170-8DC6FD7C0351}" destId="{F6AD728F-30CA-47F9-B414-95A8DF4A55A1}" srcOrd="3" destOrd="0" presId="urn:microsoft.com/office/officeart/2018/2/layout/IconVerticalSolidList"/>
    <dgm:cxn modelId="{4BFD30C1-600B-494A-9B34-4D04519C1302}" type="presParOf" srcId="{40B9A919-F031-47B1-A170-8DC6FD7C0351}" destId="{E28EFF82-63EE-45A4-8A8B-625878D4C8C0}" srcOrd="4" destOrd="0" presId="urn:microsoft.com/office/officeart/2018/2/layout/IconVerticalSolidList"/>
    <dgm:cxn modelId="{6789EC95-704D-44F3-A2EB-8D52E5B676E5}" type="presParOf" srcId="{13C98A75-588A-4144-A9C5-184E12EF6DFC}" destId="{DE11B93C-C7FE-4544-9AA7-E60FA93039DC}" srcOrd="7" destOrd="0" presId="urn:microsoft.com/office/officeart/2018/2/layout/IconVerticalSolidList"/>
    <dgm:cxn modelId="{EE9224CC-DBE5-4FC4-85F2-B1E4927981AB}" type="presParOf" srcId="{13C98A75-588A-4144-A9C5-184E12EF6DFC}" destId="{8C14FEA4-78A3-4A9C-BA2B-E88DF01EFC99}" srcOrd="8" destOrd="0" presId="urn:microsoft.com/office/officeart/2018/2/layout/IconVerticalSolidList"/>
    <dgm:cxn modelId="{099CBEB8-5F3C-49C9-8D36-9CBF476B325B}" type="presParOf" srcId="{8C14FEA4-78A3-4A9C-BA2B-E88DF01EFC99}" destId="{F942968E-E0E8-4B61-B6EC-CF69B6CC840D}" srcOrd="0" destOrd="0" presId="urn:microsoft.com/office/officeart/2018/2/layout/IconVerticalSolidList"/>
    <dgm:cxn modelId="{5B9A10BF-D3D7-4F51-B5E4-79B90ACDE746}" type="presParOf" srcId="{8C14FEA4-78A3-4A9C-BA2B-E88DF01EFC99}" destId="{A1F7F70E-13D0-45CD-A2DF-A4C61C18BB34}" srcOrd="1" destOrd="0" presId="urn:microsoft.com/office/officeart/2018/2/layout/IconVerticalSolidList"/>
    <dgm:cxn modelId="{1C3925D4-C039-4467-9825-B400C00DE35C}" type="presParOf" srcId="{8C14FEA4-78A3-4A9C-BA2B-E88DF01EFC99}" destId="{445DFDBE-5B57-41A6-BA8C-75DEC2F2AA30}" srcOrd="2" destOrd="0" presId="urn:microsoft.com/office/officeart/2018/2/layout/IconVerticalSolidList"/>
    <dgm:cxn modelId="{3AE37C3D-5A7E-40E3-ABC2-37ADEDD033C1}" type="presParOf" srcId="{8C14FEA4-78A3-4A9C-BA2B-E88DF01EFC99}" destId="{0AC58B31-7106-4903-92DC-E17F5C0AF82D}" srcOrd="3" destOrd="0" presId="urn:microsoft.com/office/officeart/2018/2/layout/IconVerticalSolidList"/>
    <dgm:cxn modelId="{3BE27023-12AF-499D-9B61-AB5A490B1B6E}" type="presParOf" srcId="{8C14FEA4-78A3-4A9C-BA2B-E88DF01EFC99}" destId="{269286ED-0CF2-45B4-890C-3D0F3AB6CEB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3B166-687F-476D-8571-2CDB2B116C6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AB5235-F50B-4637-A612-3124B6B72FDE}">
      <dgm:prSet/>
      <dgm:spPr/>
      <dgm:t>
        <a:bodyPr/>
        <a:lstStyle/>
        <a:p>
          <a:r>
            <a:rPr lang="en-US" b="0" i="0"/>
            <a:t>What is being communicated if a student spits on you?​</a:t>
          </a:r>
          <a:endParaRPr lang="en-US"/>
        </a:p>
      </dgm:t>
    </dgm:pt>
    <dgm:pt modelId="{198386C0-0BAF-4D1A-84C3-F1F3304B3598}" type="parTrans" cxnId="{7167E4C0-A22E-462A-B9AA-D16EC6E85B7E}">
      <dgm:prSet/>
      <dgm:spPr/>
      <dgm:t>
        <a:bodyPr/>
        <a:lstStyle/>
        <a:p>
          <a:endParaRPr lang="en-US"/>
        </a:p>
      </dgm:t>
    </dgm:pt>
    <dgm:pt modelId="{3D4D4C2B-6E23-437B-A21A-2F6561E58EE6}" type="sibTrans" cxnId="{7167E4C0-A22E-462A-B9AA-D16EC6E85B7E}">
      <dgm:prSet/>
      <dgm:spPr/>
      <dgm:t>
        <a:bodyPr/>
        <a:lstStyle/>
        <a:p>
          <a:endParaRPr lang="en-US"/>
        </a:p>
      </dgm:t>
    </dgm:pt>
    <dgm:pt modelId="{E45378EF-9FB5-4057-9124-9F307C13B00F}">
      <dgm:prSet/>
      <dgm:spPr/>
      <dgm:t>
        <a:bodyPr/>
        <a:lstStyle/>
        <a:p>
          <a:r>
            <a:rPr lang="en-US" b="0" i="0"/>
            <a:t>I don't want you in my space....​</a:t>
          </a:r>
          <a:endParaRPr lang="en-US"/>
        </a:p>
      </dgm:t>
    </dgm:pt>
    <dgm:pt modelId="{2CE80E16-1264-4A53-9C1A-0520C36ACBE8}" type="parTrans" cxnId="{F344ABCC-FEE5-400D-9DC9-55C35580FB29}">
      <dgm:prSet/>
      <dgm:spPr/>
      <dgm:t>
        <a:bodyPr/>
        <a:lstStyle/>
        <a:p>
          <a:endParaRPr lang="en-US"/>
        </a:p>
      </dgm:t>
    </dgm:pt>
    <dgm:pt modelId="{D5D99405-6A77-4A7D-B55D-9D7E349BC015}" type="sibTrans" cxnId="{F344ABCC-FEE5-400D-9DC9-55C35580FB29}">
      <dgm:prSet/>
      <dgm:spPr/>
      <dgm:t>
        <a:bodyPr/>
        <a:lstStyle/>
        <a:p>
          <a:endParaRPr lang="en-US"/>
        </a:p>
      </dgm:t>
    </dgm:pt>
    <dgm:pt modelId="{A0EF2E8D-0FBC-4560-9BAA-AF7F47BE6C6D}">
      <dgm:prSet/>
      <dgm:spPr/>
      <dgm:t>
        <a:bodyPr/>
        <a:lstStyle/>
        <a:p>
          <a:r>
            <a:rPr lang="en-US" b="0" i="0"/>
            <a:t>What is being communicated if a student runs out of the building?​</a:t>
          </a:r>
          <a:endParaRPr lang="en-US"/>
        </a:p>
      </dgm:t>
    </dgm:pt>
    <dgm:pt modelId="{E13E3353-863D-4602-8868-3C4070C067CE}" type="parTrans" cxnId="{AF8089E3-C28B-4E66-84FE-4817E3210418}">
      <dgm:prSet/>
      <dgm:spPr/>
      <dgm:t>
        <a:bodyPr/>
        <a:lstStyle/>
        <a:p>
          <a:endParaRPr lang="en-US"/>
        </a:p>
      </dgm:t>
    </dgm:pt>
    <dgm:pt modelId="{B5B815CD-FF72-403E-82BE-6DC823025ABD}" type="sibTrans" cxnId="{AF8089E3-C28B-4E66-84FE-4817E3210418}">
      <dgm:prSet/>
      <dgm:spPr/>
      <dgm:t>
        <a:bodyPr/>
        <a:lstStyle/>
        <a:p>
          <a:endParaRPr lang="en-US"/>
        </a:p>
      </dgm:t>
    </dgm:pt>
    <dgm:pt modelId="{EE58E0DB-90BE-425D-ADAD-0BE1D057D628}">
      <dgm:prSet/>
      <dgm:spPr/>
      <dgm:t>
        <a:bodyPr/>
        <a:lstStyle/>
        <a:p>
          <a:r>
            <a:rPr lang="en-US" b="0" i="0"/>
            <a:t>I don't feel safe here...​</a:t>
          </a:r>
          <a:endParaRPr lang="en-US"/>
        </a:p>
      </dgm:t>
    </dgm:pt>
    <dgm:pt modelId="{6C637B8D-2937-4F27-8408-B251DC70D8FA}" type="parTrans" cxnId="{F6E25BE0-8FF6-4657-87D1-50E603E8272A}">
      <dgm:prSet/>
      <dgm:spPr/>
      <dgm:t>
        <a:bodyPr/>
        <a:lstStyle/>
        <a:p>
          <a:endParaRPr lang="en-US"/>
        </a:p>
      </dgm:t>
    </dgm:pt>
    <dgm:pt modelId="{975595D1-3656-4B7E-A529-D8055E8EB4EB}" type="sibTrans" cxnId="{F6E25BE0-8FF6-4657-87D1-50E603E8272A}">
      <dgm:prSet/>
      <dgm:spPr/>
      <dgm:t>
        <a:bodyPr/>
        <a:lstStyle/>
        <a:p>
          <a:endParaRPr lang="en-US"/>
        </a:p>
      </dgm:t>
    </dgm:pt>
    <dgm:pt modelId="{B6ECF7B6-62FB-41BD-88F4-0213B70D1EB8}">
      <dgm:prSet/>
      <dgm:spPr/>
      <dgm:t>
        <a:bodyPr/>
        <a:lstStyle/>
        <a:p>
          <a:r>
            <a:rPr lang="en-US" b="0" i="0"/>
            <a:t>What is being communicated if a student crawls in the ceiling?​</a:t>
          </a:r>
          <a:endParaRPr lang="en-US"/>
        </a:p>
      </dgm:t>
    </dgm:pt>
    <dgm:pt modelId="{5CC344CE-0F34-4760-A867-94E9CD0A17F6}" type="parTrans" cxnId="{FE96CF88-E4A9-44FA-94B2-86049E8A0219}">
      <dgm:prSet/>
      <dgm:spPr/>
      <dgm:t>
        <a:bodyPr/>
        <a:lstStyle/>
        <a:p>
          <a:endParaRPr lang="en-US"/>
        </a:p>
      </dgm:t>
    </dgm:pt>
    <dgm:pt modelId="{F69A5876-2D1E-466E-A836-B52A6C5031B5}" type="sibTrans" cxnId="{FE96CF88-E4A9-44FA-94B2-86049E8A0219}">
      <dgm:prSet/>
      <dgm:spPr/>
      <dgm:t>
        <a:bodyPr/>
        <a:lstStyle/>
        <a:p>
          <a:endParaRPr lang="en-US"/>
        </a:p>
      </dgm:t>
    </dgm:pt>
    <dgm:pt modelId="{99E2D9F6-6D90-4643-BC66-EDC7A4C1CEC3}">
      <dgm:prSet/>
      <dgm:spPr/>
      <dgm:t>
        <a:bodyPr/>
        <a:lstStyle/>
        <a:p>
          <a:r>
            <a:rPr lang="en-US" b="0" i="0"/>
            <a:t>Closed in spaces make me feel comfortable​</a:t>
          </a:r>
          <a:endParaRPr lang="en-US"/>
        </a:p>
      </dgm:t>
    </dgm:pt>
    <dgm:pt modelId="{03ECCB25-0EDC-4C37-8A1E-9C9FC1E92D01}" type="parTrans" cxnId="{7BC6EA19-A91F-4BF0-8CA0-6D09D1D4E9C7}">
      <dgm:prSet/>
      <dgm:spPr/>
      <dgm:t>
        <a:bodyPr/>
        <a:lstStyle/>
        <a:p>
          <a:endParaRPr lang="en-US"/>
        </a:p>
      </dgm:t>
    </dgm:pt>
    <dgm:pt modelId="{AD169C93-229F-4B85-8F9A-D015BFE9614E}" type="sibTrans" cxnId="{7BC6EA19-A91F-4BF0-8CA0-6D09D1D4E9C7}">
      <dgm:prSet/>
      <dgm:spPr/>
      <dgm:t>
        <a:bodyPr/>
        <a:lstStyle/>
        <a:p>
          <a:endParaRPr lang="en-US"/>
        </a:p>
      </dgm:t>
    </dgm:pt>
    <dgm:pt modelId="{CBB95928-1C88-4D19-A878-0DB948D816C0}" type="pres">
      <dgm:prSet presAssocID="{6343B166-687F-476D-8571-2CDB2B116C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85D147-02CD-42F7-A421-81C00F81407E}" type="pres">
      <dgm:prSet presAssocID="{72AB5235-F50B-4637-A612-3124B6B72FDE}" presName="hierRoot1" presStyleCnt="0"/>
      <dgm:spPr/>
    </dgm:pt>
    <dgm:pt modelId="{49974018-D7F4-431E-94D8-5F7335A976FA}" type="pres">
      <dgm:prSet presAssocID="{72AB5235-F50B-4637-A612-3124B6B72FDE}" presName="composite" presStyleCnt="0"/>
      <dgm:spPr/>
    </dgm:pt>
    <dgm:pt modelId="{4413A869-945E-4F82-B678-7FF757A634DA}" type="pres">
      <dgm:prSet presAssocID="{72AB5235-F50B-4637-A612-3124B6B72FDE}" presName="background" presStyleLbl="node0" presStyleIdx="0" presStyleCnt="3"/>
      <dgm:spPr/>
    </dgm:pt>
    <dgm:pt modelId="{4266E0B5-A19E-4493-9DA0-D137987105CD}" type="pres">
      <dgm:prSet presAssocID="{72AB5235-F50B-4637-A612-3124B6B72FDE}" presName="text" presStyleLbl="fgAcc0" presStyleIdx="0" presStyleCnt="3">
        <dgm:presLayoutVars>
          <dgm:chPref val="3"/>
        </dgm:presLayoutVars>
      </dgm:prSet>
      <dgm:spPr/>
    </dgm:pt>
    <dgm:pt modelId="{15D9233B-9AD1-4089-A50F-BA78DE78E2C6}" type="pres">
      <dgm:prSet presAssocID="{72AB5235-F50B-4637-A612-3124B6B72FDE}" presName="hierChild2" presStyleCnt="0"/>
      <dgm:spPr/>
    </dgm:pt>
    <dgm:pt modelId="{79C948AD-A8EE-4212-8320-8EF7C4A0ADCE}" type="pres">
      <dgm:prSet presAssocID="{2CE80E16-1264-4A53-9C1A-0520C36ACBE8}" presName="Name10" presStyleLbl="parChTrans1D2" presStyleIdx="0" presStyleCnt="3"/>
      <dgm:spPr/>
    </dgm:pt>
    <dgm:pt modelId="{8BA70620-639F-4AA5-BA8B-D22447A7E611}" type="pres">
      <dgm:prSet presAssocID="{E45378EF-9FB5-4057-9124-9F307C13B00F}" presName="hierRoot2" presStyleCnt="0"/>
      <dgm:spPr/>
    </dgm:pt>
    <dgm:pt modelId="{1BBA6498-73BA-4A99-B34B-AF6F6C9A839B}" type="pres">
      <dgm:prSet presAssocID="{E45378EF-9FB5-4057-9124-9F307C13B00F}" presName="composite2" presStyleCnt="0"/>
      <dgm:spPr/>
    </dgm:pt>
    <dgm:pt modelId="{952C19E1-EC11-4CCC-8981-B7551BE74A94}" type="pres">
      <dgm:prSet presAssocID="{E45378EF-9FB5-4057-9124-9F307C13B00F}" presName="background2" presStyleLbl="node2" presStyleIdx="0" presStyleCnt="3"/>
      <dgm:spPr/>
    </dgm:pt>
    <dgm:pt modelId="{9594B6AE-A723-4244-A18C-D082081200B3}" type="pres">
      <dgm:prSet presAssocID="{E45378EF-9FB5-4057-9124-9F307C13B00F}" presName="text2" presStyleLbl="fgAcc2" presStyleIdx="0" presStyleCnt="3">
        <dgm:presLayoutVars>
          <dgm:chPref val="3"/>
        </dgm:presLayoutVars>
      </dgm:prSet>
      <dgm:spPr/>
    </dgm:pt>
    <dgm:pt modelId="{931893D5-DC20-45F2-98D6-0D30845088B4}" type="pres">
      <dgm:prSet presAssocID="{E45378EF-9FB5-4057-9124-9F307C13B00F}" presName="hierChild3" presStyleCnt="0"/>
      <dgm:spPr/>
    </dgm:pt>
    <dgm:pt modelId="{9C991002-08AC-4C7E-AD9B-FFF883C25471}" type="pres">
      <dgm:prSet presAssocID="{A0EF2E8D-0FBC-4560-9BAA-AF7F47BE6C6D}" presName="hierRoot1" presStyleCnt="0"/>
      <dgm:spPr/>
    </dgm:pt>
    <dgm:pt modelId="{07CB9FEE-13DD-4503-847B-E5ED811ED920}" type="pres">
      <dgm:prSet presAssocID="{A0EF2E8D-0FBC-4560-9BAA-AF7F47BE6C6D}" presName="composite" presStyleCnt="0"/>
      <dgm:spPr/>
    </dgm:pt>
    <dgm:pt modelId="{D198B01E-7752-4D23-91F0-AEEC8228B8A6}" type="pres">
      <dgm:prSet presAssocID="{A0EF2E8D-0FBC-4560-9BAA-AF7F47BE6C6D}" presName="background" presStyleLbl="node0" presStyleIdx="1" presStyleCnt="3"/>
      <dgm:spPr/>
    </dgm:pt>
    <dgm:pt modelId="{FC9A4BB1-7D87-4925-B5A2-8A6EE101A31C}" type="pres">
      <dgm:prSet presAssocID="{A0EF2E8D-0FBC-4560-9BAA-AF7F47BE6C6D}" presName="text" presStyleLbl="fgAcc0" presStyleIdx="1" presStyleCnt="3">
        <dgm:presLayoutVars>
          <dgm:chPref val="3"/>
        </dgm:presLayoutVars>
      </dgm:prSet>
      <dgm:spPr/>
    </dgm:pt>
    <dgm:pt modelId="{68D0541E-A738-4DB0-920A-7E261E70E3AD}" type="pres">
      <dgm:prSet presAssocID="{A0EF2E8D-0FBC-4560-9BAA-AF7F47BE6C6D}" presName="hierChild2" presStyleCnt="0"/>
      <dgm:spPr/>
    </dgm:pt>
    <dgm:pt modelId="{DC6B09B4-3F2B-4228-B1BF-5BE9CE20ACC1}" type="pres">
      <dgm:prSet presAssocID="{6C637B8D-2937-4F27-8408-B251DC70D8FA}" presName="Name10" presStyleLbl="parChTrans1D2" presStyleIdx="1" presStyleCnt="3"/>
      <dgm:spPr/>
    </dgm:pt>
    <dgm:pt modelId="{51382E2E-1825-435C-BB76-FB478699E598}" type="pres">
      <dgm:prSet presAssocID="{EE58E0DB-90BE-425D-ADAD-0BE1D057D628}" presName="hierRoot2" presStyleCnt="0"/>
      <dgm:spPr/>
    </dgm:pt>
    <dgm:pt modelId="{77A2082E-550C-4C2A-B2B5-B7A09B88510E}" type="pres">
      <dgm:prSet presAssocID="{EE58E0DB-90BE-425D-ADAD-0BE1D057D628}" presName="composite2" presStyleCnt="0"/>
      <dgm:spPr/>
    </dgm:pt>
    <dgm:pt modelId="{C52882BA-310C-4E56-B150-453DE3CA32D5}" type="pres">
      <dgm:prSet presAssocID="{EE58E0DB-90BE-425D-ADAD-0BE1D057D628}" presName="background2" presStyleLbl="node2" presStyleIdx="1" presStyleCnt="3"/>
      <dgm:spPr/>
    </dgm:pt>
    <dgm:pt modelId="{F9AECB8C-AD55-44FF-AABC-759E355A1FDE}" type="pres">
      <dgm:prSet presAssocID="{EE58E0DB-90BE-425D-ADAD-0BE1D057D628}" presName="text2" presStyleLbl="fgAcc2" presStyleIdx="1" presStyleCnt="3">
        <dgm:presLayoutVars>
          <dgm:chPref val="3"/>
        </dgm:presLayoutVars>
      </dgm:prSet>
      <dgm:spPr/>
    </dgm:pt>
    <dgm:pt modelId="{21B0404B-32B8-4974-89FE-E429C377CB34}" type="pres">
      <dgm:prSet presAssocID="{EE58E0DB-90BE-425D-ADAD-0BE1D057D628}" presName="hierChild3" presStyleCnt="0"/>
      <dgm:spPr/>
    </dgm:pt>
    <dgm:pt modelId="{7EF93AA4-0B8D-4AC9-9245-75E907492713}" type="pres">
      <dgm:prSet presAssocID="{B6ECF7B6-62FB-41BD-88F4-0213B70D1EB8}" presName="hierRoot1" presStyleCnt="0"/>
      <dgm:spPr/>
    </dgm:pt>
    <dgm:pt modelId="{B39130F4-64CA-4035-93A8-512DEA83A882}" type="pres">
      <dgm:prSet presAssocID="{B6ECF7B6-62FB-41BD-88F4-0213B70D1EB8}" presName="composite" presStyleCnt="0"/>
      <dgm:spPr/>
    </dgm:pt>
    <dgm:pt modelId="{98BA7624-3CCD-4220-8F1D-D22C71579951}" type="pres">
      <dgm:prSet presAssocID="{B6ECF7B6-62FB-41BD-88F4-0213B70D1EB8}" presName="background" presStyleLbl="node0" presStyleIdx="2" presStyleCnt="3"/>
      <dgm:spPr/>
    </dgm:pt>
    <dgm:pt modelId="{CC5166F5-8BC4-4550-A459-F63F20A56A2A}" type="pres">
      <dgm:prSet presAssocID="{B6ECF7B6-62FB-41BD-88F4-0213B70D1EB8}" presName="text" presStyleLbl="fgAcc0" presStyleIdx="2" presStyleCnt="3">
        <dgm:presLayoutVars>
          <dgm:chPref val="3"/>
        </dgm:presLayoutVars>
      </dgm:prSet>
      <dgm:spPr/>
    </dgm:pt>
    <dgm:pt modelId="{53990645-6EBB-40EB-ACB5-2935AE9DEAC7}" type="pres">
      <dgm:prSet presAssocID="{B6ECF7B6-62FB-41BD-88F4-0213B70D1EB8}" presName="hierChild2" presStyleCnt="0"/>
      <dgm:spPr/>
    </dgm:pt>
    <dgm:pt modelId="{113E90C2-20B5-454E-BC82-4EC09C653005}" type="pres">
      <dgm:prSet presAssocID="{03ECCB25-0EDC-4C37-8A1E-9C9FC1E92D01}" presName="Name10" presStyleLbl="parChTrans1D2" presStyleIdx="2" presStyleCnt="3"/>
      <dgm:spPr/>
    </dgm:pt>
    <dgm:pt modelId="{A607C549-774B-465D-8E49-01508831191C}" type="pres">
      <dgm:prSet presAssocID="{99E2D9F6-6D90-4643-BC66-EDC7A4C1CEC3}" presName="hierRoot2" presStyleCnt="0"/>
      <dgm:spPr/>
    </dgm:pt>
    <dgm:pt modelId="{9E97C9A4-FCEB-44AE-AA7D-76D3D8FEAFEC}" type="pres">
      <dgm:prSet presAssocID="{99E2D9F6-6D90-4643-BC66-EDC7A4C1CEC3}" presName="composite2" presStyleCnt="0"/>
      <dgm:spPr/>
    </dgm:pt>
    <dgm:pt modelId="{E0CB3423-F115-4F76-B9D8-9C4B4143A4AE}" type="pres">
      <dgm:prSet presAssocID="{99E2D9F6-6D90-4643-BC66-EDC7A4C1CEC3}" presName="background2" presStyleLbl="node2" presStyleIdx="2" presStyleCnt="3"/>
      <dgm:spPr/>
    </dgm:pt>
    <dgm:pt modelId="{6B98668E-BAA4-467C-B8BC-45BB1190882B}" type="pres">
      <dgm:prSet presAssocID="{99E2D9F6-6D90-4643-BC66-EDC7A4C1CEC3}" presName="text2" presStyleLbl="fgAcc2" presStyleIdx="2" presStyleCnt="3">
        <dgm:presLayoutVars>
          <dgm:chPref val="3"/>
        </dgm:presLayoutVars>
      </dgm:prSet>
      <dgm:spPr/>
    </dgm:pt>
    <dgm:pt modelId="{1F71BE5A-3924-40E1-B78D-2A4EF4901DD1}" type="pres">
      <dgm:prSet presAssocID="{99E2D9F6-6D90-4643-BC66-EDC7A4C1CEC3}" presName="hierChild3" presStyleCnt="0"/>
      <dgm:spPr/>
    </dgm:pt>
  </dgm:ptLst>
  <dgm:cxnLst>
    <dgm:cxn modelId="{6A2D980A-266F-4E64-A30C-7DBF52618FC8}" type="presOf" srcId="{6C637B8D-2937-4F27-8408-B251DC70D8FA}" destId="{DC6B09B4-3F2B-4228-B1BF-5BE9CE20ACC1}" srcOrd="0" destOrd="0" presId="urn:microsoft.com/office/officeart/2005/8/layout/hierarchy1"/>
    <dgm:cxn modelId="{7BC6EA19-A91F-4BF0-8CA0-6D09D1D4E9C7}" srcId="{B6ECF7B6-62FB-41BD-88F4-0213B70D1EB8}" destId="{99E2D9F6-6D90-4643-BC66-EDC7A4C1CEC3}" srcOrd="0" destOrd="0" parTransId="{03ECCB25-0EDC-4C37-8A1E-9C9FC1E92D01}" sibTransId="{AD169C93-229F-4B85-8F9A-D015BFE9614E}"/>
    <dgm:cxn modelId="{5278512B-E8B2-4F05-8E59-3B53556178A2}" type="presOf" srcId="{6343B166-687F-476D-8571-2CDB2B116C6D}" destId="{CBB95928-1C88-4D19-A878-0DB948D816C0}" srcOrd="0" destOrd="0" presId="urn:microsoft.com/office/officeart/2005/8/layout/hierarchy1"/>
    <dgm:cxn modelId="{FE99CD2B-DF8B-49BE-8640-5E47EB992CEC}" type="presOf" srcId="{99E2D9F6-6D90-4643-BC66-EDC7A4C1CEC3}" destId="{6B98668E-BAA4-467C-B8BC-45BB1190882B}" srcOrd="0" destOrd="0" presId="urn:microsoft.com/office/officeart/2005/8/layout/hierarchy1"/>
    <dgm:cxn modelId="{C6E66A5C-84D2-40BB-B9D1-22E2D6E6454A}" type="presOf" srcId="{B6ECF7B6-62FB-41BD-88F4-0213B70D1EB8}" destId="{CC5166F5-8BC4-4550-A459-F63F20A56A2A}" srcOrd="0" destOrd="0" presId="urn:microsoft.com/office/officeart/2005/8/layout/hierarchy1"/>
    <dgm:cxn modelId="{A3C8186F-6D98-450A-A397-5A2B58DD8B4B}" type="presOf" srcId="{03ECCB25-0EDC-4C37-8A1E-9C9FC1E92D01}" destId="{113E90C2-20B5-454E-BC82-4EC09C653005}" srcOrd="0" destOrd="0" presId="urn:microsoft.com/office/officeart/2005/8/layout/hierarchy1"/>
    <dgm:cxn modelId="{C70E0574-463C-42E6-804A-C2F8A4E692A6}" type="presOf" srcId="{A0EF2E8D-0FBC-4560-9BAA-AF7F47BE6C6D}" destId="{FC9A4BB1-7D87-4925-B5A2-8A6EE101A31C}" srcOrd="0" destOrd="0" presId="urn:microsoft.com/office/officeart/2005/8/layout/hierarchy1"/>
    <dgm:cxn modelId="{FE96CF88-E4A9-44FA-94B2-86049E8A0219}" srcId="{6343B166-687F-476D-8571-2CDB2B116C6D}" destId="{B6ECF7B6-62FB-41BD-88F4-0213B70D1EB8}" srcOrd="2" destOrd="0" parTransId="{5CC344CE-0F34-4760-A867-94E9CD0A17F6}" sibTransId="{F69A5876-2D1E-466E-A836-B52A6C5031B5}"/>
    <dgm:cxn modelId="{B570FD94-0ADA-4E6E-82DD-5B4757778FA4}" type="presOf" srcId="{EE58E0DB-90BE-425D-ADAD-0BE1D057D628}" destId="{F9AECB8C-AD55-44FF-AABC-759E355A1FDE}" srcOrd="0" destOrd="0" presId="urn:microsoft.com/office/officeart/2005/8/layout/hierarchy1"/>
    <dgm:cxn modelId="{C4F26EBD-24FC-4A69-8F99-5FE9ABC889AF}" type="presOf" srcId="{72AB5235-F50B-4637-A612-3124B6B72FDE}" destId="{4266E0B5-A19E-4493-9DA0-D137987105CD}" srcOrd="0" destOrd="0" presId="urn:microsoft.com/office/officeart/2005/8/layout/hierarchy1"/>
    <dgm:cxn modelId="{7167E4C0-A22E-462A-B9AA-D16EC6E85B7E}" srcId="{6343B166-687F-476D-8571-2CDB2B116C6D}" destId="{72AB5235-F50B-4637-A612-3124B6B72FDE}" srcOrd="0" destOrd="0" parTransId="{198386C0-0BAF-4D1A-84C3-F1F3304B3598}" sibTransId="{3D4D4C2B-6E23-437B-A21A-2F6561E58EE6}"/>
    <dgm:cxn modelId="{F344ABCC-FEE5-400D-9DC9-55C35580FB29}" srcId="{72AB5235-F50B-4637-A612-3124B6B72FDE}" destId="{E45378EF-9FB5-4057-9124-9F307C13B00F}" srcOrd="0" destOrd="0" parTransId="{2CE80E16-1264-4A53-9C1A-0520C36ACBE8}" sibTransId="{D5D99405-6A77-4A7D-B55D-9D7E349BC015}"/>
    <dgm:cxn modelId="{F6E25BE0-8FF6-4657-87D1-50E603E8272A}" srcId="{A0EF2E8D-0FBC-4560-9BAA-AF7F47BE6C6D}" destId="{EE58E0DB-90BE-425D-ADAD-0BE1D057D628}" srcOrd="0" destOrd="0" parTransId="{6C637B8D-2937-4F27-8408-B251DC70D8FA}" sibTransId="{975595D1-3656-4B7E-A529-D8055E8EB4EB}"/>
    <dgm:cxn modelId="{AF8089E3-C28B-4E66-84FE-4817E3210418}" srcId="{6343B166-687F-476D-8571-2CDB2B116C6D}" destId="{A0EF2E8D-0FBC-4560-9BAA-AF7F47BE6C6D}" srcOrd="1" destOrd="0" parTransId="{E13E3353-863D-4602-8868-3C4070C067CE}" sibTransId="{B5B815CD-FF72-403E-82BE-6DC823025ABD}"/>
    <dgm:cxn modelId="{EF0926F8-7B09-4BBD-B503-7E5FBE0B4594}" type="presOf" srcId="{2CE80E16-1264-4A53-9C1A-0520C36ACBE8}" destId="{79C948AD-A8EE-4212-8320-8EF7C4A0ADCE}" srcOrd="0" destOrd="0" presId="urn:microsoft.com/office/officeart/2005/8/layout/hierarchy1"/>
    <dgm:cxn modelId="{EB215AF9-979A-4F71-88EF-49B8AA260F7D}" type="presOf" srcId="{E45378EF-9FB5-4057-9124-9F307C13B00F}" destId="{9594B6AE-A723-4244-A18C-D082081200B3}" srcOrd="0" destOrd="0" presId="urn:microsoft.com/office/officeart/2005/8/layout/hierarchy1"/>
    <dgm:cxn modelId="{6BEBC0D2-4BE0-4919-97EE-355DBBBB456A}" type="presParOf" srcId="{CBB95928-1C88-4D19-A878-0DB948D816C0}" destId="{8785D147-02CD-42F7-A421-81C00F81407E}" srcOrd="0" destOrd="0" presId="urn:microsoft.com/office/officeart/2005/8/layout/hierarchy1"/>
    <dgm:cxn modelId="{811B7022-048F-4A5F-A948-BB20684DF09F}" type="presParOf" srcId="{8785D147-02CD-42F7-A421-81C00F81407E}" destId="{49974018-D7F4-431E-94D8-5F7335A976FA}" srcOrd="0" destOrd="0" presId="urn:microsoft.com/office/officeart/2005/8/layout/hierarchy1"/>
    <dgm:cxn modelId="{256A4958-BD98-4AAA-AE7D-A0B83E2B634C}" type="presParOf" srcId="{49974018-D7F4-431E-94D8-5F7335A976FA}" destId="{4413A869-945E-4F82-B678-7FF757A634DA}" srcOrd="0" destOrd="0" presId="urn:microsoft.com/office/officeart/2005/8/layout/hierarchy1"/>
    <dgm:cxn modelId="{706038B8-18A6-4D78-B421-F55CDA4ABEBC}" type="presParOf" srcId="{49974018-D7F4-431E-94D8-5F7335A976FA}" destId="{4266E0B5-A19E-4493-9DA0-D137987105CD}" srcOrd="1" destOrd="0" presId="urn:microsoft.com/office/officeart/2005/8/layout/hierarchy1"/>
    <dgm:cxn modelId="{E9B52E20-95FE-4D41-AD65-EBB8E68DF2FE}" type="presParOf" srcId="{8785D147-02CD-42F7-A421-81C00F81407E}" destId="{15D9233B-9AD1-4089-A50F-BA78DE78E2C6}" srcOrd="1" destOrd="0" presId="urn:microsoft.com/office/officeart/2005/8/layout/hierarchy1"/>
    <dgm:cxn modelId="{A25366A0-809C-450C-A5BE-24A60029C6EF}" type="presParOf" srcId="{15D9233B-9AD1-4089-A50F-BA78DE78E2C6}" destId="{79C948AD-A8EE-4212-8320-8EF7C4A0ADCE}" srcOrd="0" destOrd="0" presId="urn:microsoft.com/office/officeart/2005/8/layout/hierarchy1"/>
    <dgm:cxn modelId="{2AE5F6EA-945E-4D30-AD48-62FECA55AC60}" type="presParOf" srcId="{15D9233B-9AD1-4089-A50F-BA78DE78E2C6}" destId="{8BA70620-639F-4AA5-BA8B-D22447A7E611}" srcOrd="1" destOrd="0" presId="urn:microsoft.com/office/officeart/2005/8/layout/hierarchy1"/>
    <dgm:cxn modelId="{5D7B7723-FE90-4247-803F-57ECB91B2293}" type="presParOf" srcId="{8BA70620-639F-4AA5-BA8B-D22447A7E611}" destId="{1BBA6498-73BA-4A99-B34B-AF6F6C9A839B}" srcOrd="0" destOrd="0" presId="urn:microsoft.com/office/officeart/2005/8/layout/hierarchy1"/>
    <dgm:cxn modelId="{C4A33B0F-0592-4ECE-B1D3-026C1D02B533}" type="presParOf" srcId="{1BBA6498-73BA-4A99-B34B-AF6F6C9A839B}" destId="{952C19E1-EC11-4CCC-8981-B7551BE74A94}" srcOrd="0" destOrd="0" presId="urn:microsoft.com/office/officeart/2005/8/layout/hierarchy1"/>
    <dgm:cxn modelId="{7238C043-5AE7-44E5-B21B-B664683D0687}" type="presParOf" srcId="{1BBA6498-73BA-4A99-B34B-AF6F6C9A839B}" destId="{9594B6AE-A723-4244-A18C-D082081200B3}" srcOrd="1" destOrd="0" presId="urn:microsoft.com/office/officeart/2005/8/layout/hierarchy1"/>
    <dgm:cxn modelId="{E627A06F-F009-43BB-8A1F-88D25AC54536}" type="presParOf" srcId="{8BA70620-639F-4AA5-BA8B-D22447A7E611}" destId="{931893D5-DC20-45F2-98D6-0D30845088B4}" srcOrd="1" destOrd="0" presId="urn:microsoft.com/office/officeart/2005/8/layout/hierarchy1"/>
    <dgm:cxn modelId="{08199ED0-72D5-48FE-8E99-7C513A2D107C}" type="presParOf" srcId="{CBB95928-1C88-4D19-A878-0DB948D816C0}" destId="{9C991002-08AC-4C7E-AD9B-FFF883C25471}" srcOrd="1" destOrd="0" presId="urn:microsoft.com/office/officeart/2005/8/layout/hierarchy1"/>
    <dgm:cxn modelId="{9F5C4EFB-D290-498F-9A84-FFF4F29F617C}" type="presParOf" srcId="{9C991002-08AC-4C7E-AD9B-FFF883C25471}" destId="{07CB9FEE-13DD-4503-847B-E5ED811ED920}" srcOrd="0" destOrd="0" presId="urn:microsoft.com/office/officeart/2005/8/layout/hierarchy1"/>
    <dgm:cxn modelId="{32D9DF5D-0489-44BD-BE10-1034F6A87880}" type="presParOf" srcId="{07CB9FEE-13DD-4503-847B-E5ED811ED920}" destId="{D198B01E-7752-4D23-91F0-AEEC8228B8A6}" srcOrd="0" destOrd="0" presId="urn:microsoft.com/office/officeart/2005/8/layout/hierarchy1"/>
    <dgm:cxn modelId="{DEF7A09B-ED23-4B3E-AF36-0A8D5B016AD4}" type="presParOf" srcId="{07CB9FEE-13DD-4503-847B-E5ED811ED920}" destId="{FC9A4BB1-7D87-4925-B5A2-8A6EE101A31C}" srcOrd="1" destOrd="0" presId="urn:microsoft.com/office/officeart/2005/8/layout/hierarchy1"/>
    <dgm:cxn modelId="{018D1DB2-08F4-4909-8D38-1A78043ECC23}" type="presParOf" srcId="{9C991002-08AC-4C7E-AD9B-FFF883C25471}" destId="{68D0541E-A738-4DB0-920A-7E261E70E3AD}" srcOrd="1" destOrd="0" presId="urn:microsoft.com/office/officeart/2005/8/layout/hierarchy1"/>
    <dgm:cxn modelId="{B80055D8-E031-4BC0-904D-A3AD30F736BB}" type="presParOf" srcId="{68D0541E-A738-4DB0-920A-7E261E70E3AD}" destId="{DC6B09B4-3F2B-4228-B1BF-5BE9CE20ACC1}" srcOrd="0" destOrd="0" presId="urn:microsoft.com/office/officeart/2005/8/layout/hierarchy1"/>
    <dgm:cxn modelId="{1A9498B0-6D0F-43AF-B298-31ED94985843}" type="presParOf" srcId="{68D0541E-A738-4DB0-920A-7E261E70E3AD}" destId="{51382E2E-1825-435C-BB76-FB478699E598}" srcOrd="1" destOrd="0" presId="urn:microsoft.com/office/officeart/2005/8/layout/hierarchy1"/>
    <dgm:cxn modelId="{23536222-D79E-43BC-839C-8B15A1A897E1}" type="presParOf" srcId="{51382E2E-1825-435C-BB76-FB478699E598}" destId="{77A2082E-550C-4C2A-B2B5-B7A09B88510E}" srcOrd="0" destOrd="0" presId="urn:microsoft.com/office/officeart/2005/8/layout/hierarchy1"/>
    <dgm:cxn modelId="{4793EA12-5C47-424C-8A5D-1B4ABD0E8AF3}" type="presParOf" srcId="{77A2082E-550C-4C2A-B2B5-B7A09B88510E}" destId="{C52882BA-310C-4E56-B150-453DE3CA32D5}" srcOrd="0" destOrd="0" presId="urn:microsoft.com/office/officeart/2005/8/layout/hierarchy1"/>
    <dgm:cxn modelId="{0A729833-80C6-4905-813B-749F1A0C602B}" type="presParOf" srcId="{77A2082E-550C-4C2A-B2B5-B7A09B88510E}" destId="{F9AECB8C-AD55-44FF-AABC-759E355A1FDE}" srcOrd="1" destOrd="0" presId="urn:microsoft.com/office/officeart/2005/8/layout/hierarchy1"/>
    <dgm:cxn modelId="{4BB78FC5-CA86-469B-B8E7-6A916C12A119}" type="presParOf" srcId="{51382E2E-1825-435C-BB76-FB478699E598}" destId="{21B0404B-32B8-4974-89FE-E429C377CB34}" srcOrd="1" destOrd="0" presId="urn:microsoft.com/office/officeart/2005/8/layout/hierarchy1"/>
    <dgm:cxn modelId="{D16F743E-4F85-4327-A134-9926A3C96BBD}" type="presParOf" srcId="{CBB95928-1C88-4D19-A878-0DB948D816C0}" destId="{7EF93AA4-0B8D-4AC9-9245-75E907492713}" srcOrd="2" destOrd="0" presId="urn:microsoft.com/office/officeart/2005/8/layout/hierarchy1"/>
    <dgm:cxn modelId="{A5D593BE-3ECD-4749-95A9-45E98D5CCEE3}" type="presParOf" srcId="{7EF93AA4-0B8D-4AC9-9245-75E907492713}" destId="{B39130F4-64CA-4035-93A8-512DEA83A882}" srcOrd="0" destOrd="0" presId="urn:microsoft.com/office/officeart/2005/8/layout/hierarchy1"/>
    <dgm:cxn modelId="{81FA0DEE-35FA-475E-BF53-ECF388038D42}" type="presParOf" srcId="{B39130F4-64CA-4035-93A8-512DEA83A882}" destId="{98BA7624-3CCD-4220-8F1D-D22C71579951}" srcOrd="0" destOrd="0" presId="urn:microsoft.com/office/officeart/2005/8/layout/hierarchy1"/>
    <dgm:cxn modelId="{1B21DF6D-9E7B-4162-87F9-6A208CBA4837}" type="presParOf" srcId="{B39130F4-64CA-4035-93A8-512DEA83A882}" destId="{CC5166F5-8BC4-4550-A459-F63F20A56A2A}" srcOrd="1" destOrd="0" presId="urn:microsoft.com/office/officeart/2005/8/layout/hierarchy1"/>
    <dgm:cxn modelId="{87B0B5EA-426F-45C2-9D02-A2729503BA26}" type="presParOf" srcId="{7EF93AA4-0B8D-4AC9-9245-75E907492713}" destId="{53990645-6EBB-40EB-ACB5-2935AE9DEAC7}" srcOrd="1" destOrd="0" presId="urn:microsoft.com/office/officeart/2005/8/layout/hierarchy1"/>
    <dgm:cxn modelId="{23ABD521-E5CB-47D4-91A7-8020B46C3541}" type="presParOf" srcId="{53990645-6EBB-40EB-ACB5-2935AE9DEAC7}" destId="{113E90C2-20B5-454E-BC82-4EC09C653005}" srcOrd="0" destOrd="0" presId="urn:microsoft.com/office/officeart/2005/8/layout/hierarchy1"/>
    <dgm:cxn modelId="{EE04C457-F40C-4D6B-80E4-E0CDEAB765BE}" type="presParOf" srcId="{53990645-6EBB-40EB-ACB5-2935AE9DEAC7}" destId="{A607C549-774B-465D-8E49-01508831191C}" srcOrd="1" destOrd="0" presId="urn:microsoft.com/office/officeart/2005/8/layout/hierarchy1"/>
    <dgm:cxn modelId="{635C8475-3BAA-4EF3-A821-A81E42548449}" type="presParOf" srcId="{A607C549-774B-465D-8E49-01508831191C}" destId="{9E97C9A4-FCEB-44AE-AA7D-76D3D8FEAFEC}" srcOrd="0" destOrd="0" presId="urn:microsoft.com/office/officeart/2005/8/layout/hierarchy1"/>
    <dgm:cxn modelId="{32840D12-DF65-4AF6-95E1-323F328E40F2}" type="presParOf" srcId="{9E97C9A4-FCEB-44AE-AA7D-76D3D8FEAFEC}" destId="{E0CB3423-F115-4F76-B9D8-9C4B4143A4AE}" srcOrd="0" destOrd="0" presId="urn:microsoft.com/office/officeart/2005/8/layout/hierarchy1"/>
    <dgm:cxn modelId="{93EFDA8F-BFE4-4964-A9D0-A18233432FA0}" type="presParOf" srcId="{9E97C9A4-FCEB-44AE-AA7D-76D3D8FEAFEC}" destId="{6B98668E-BAA4-467C-B8BC-45BB1190882B}" srcOrd="1" destOrd="0" presId="urn:microsoft.com/office/officeart/2005/8/layout/hierarchy1"/>
    <dgm:cxn modelId="{C48C9682-172E-4BBB-B91A-88D90BB1F01D}" type="presParOf" srcId="{A607C549-774B-465D-8E49-01508831191C}" destId="{1F71BE5A-3924-40E1-B78D-2A4EF4901D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3F9F1-FB61-47CD-9784-A23DCE0D235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58B3A-9CF7-4FDE-86D3-F17B2C6990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Psychiatric</a:t>
          </a:r>
        </a:p>
      </dgm:t>
    </dgm:pt>
    <dgm:pt modelId="{5F0D493A-B01C-4944-9AB6-95BCCE1F4CAD}" type="parTrans" cxnId="{834A7E9A-BD96-4989-BF9E-F56F0742F1F2}">
      <dgm:prSet/>
      <dgm:spPr/>
      <dgm:t>
        <a:bodyPr/>
        <a:lstStyle/>
        <a:p>
          <a:endParaRPr lang="en-US"/>
        </a:p>
      </dgm:t>
    </dgm:pt>
    <dgm:pt modelId="{72C2A61F-3AB1-46B6-9C60-7AA4CBCCEE43}" type="sibTrans" cxnId="{834A7E9A-BD96-4989-BF9E-F56F0742F1F2}">
      <dgm:prSet/>
      <dgm:spPr/>
      <dgm:t>
        <a:bodyPr/>
        <a:lstStyle/>
        <a:p>
          <a:endParaRPr lang="en-US"/>
        </a:p>
      </dgm:t>
    </dgm:pt>
    <dgm:pt modelId="{7828DF93-0C50-4527-B469-C407D43C80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Neurological</a:t>
          </a:r>
        </a:p>
      </dgm:t>
    </dgm:pt>
    <dgm:pt modelId="{D59F5016-19E1-4424-AFF4-70F1C0BC45C3}" type="parTrans" cxnId="{EF377418-36DC-4CA0-BBA3-807B6A9E1AE2}">
      <dgm:prSet/>
      <dgm:spPr/>
      <dgm:t>
        <a:bodyPr/>
        <a:lstStyle/>
        <a:p>
          <a:endParaRPr lang="en-US"/>
        </a:p>
      </dgm:t>
    </dgm:pt>
    <dgm:pt modelId="{5A763446-74D7-45A2-905D-797F37013E02}" type="sibTrans" cxnId="{EF377418-36DC-4CA0-BBA3-807B6A9E1AE2}">
      <dgm:prSet/>
      <dgm:spPr/>
      <dgm:t>
        <a:bodyPr/>
        <a:lstStyle/>
        <a:p>
          <a:endParaRPr lang="en-US"/>
        </a:p>
      </dgm:t>
    </dgm:pt>
    <dgm:pt modelId="{F278F000-CAB7-490B-9C62-47DA481B0D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Other Factors </a:t>
          </a:r>
        </a:p>
      </dgm:t>
    </dgm:pt>
    <dgm:pt modelId="{8A4F0401-BA52-44D0-BB1F-41B3FCBCE478}" type="parTrans" cxnId="{CDE56DB5-A097-4DC4-935E-D45B01D8930F}">
      <dgm:prSet/>
      <dgm:spPr/>
      <dgm:t>
        <a:bodyPr/>
        <a:lstStyle/>
        <a:p>
          <a:endParaRPr lang="en-US"/>
        </a:p>
      </dgm:t>
    </dgm:pt>
    <dgm:pt modelId="{C58943B5-A4B8-425B-9934-2510AADB9DCC}" type="sibTrans" cxnId="{CDE56DB5-A097-4DC4-935E-D45B01D8930F}">
      <dgm:prSet/>
      <dgm:spPr/>
      <dgm:t>
        <a:bodyPr/>
        <a:lstStyle/>
        <a:p>
          <a:endParaRPr lang="en-US"/>
        </a:p>
      </dgm:t>
    </dgm:pt>
    <dgm:pt modelId="{C849280F-63FE-44D9-B207-CEFD416295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Kahoot!</a:t>
          </a:r>
          <a:endParaRPr lang="en-US"/>
        </a:p>
      </dgm:t>
    </dgm:pt>
    <dgm:pt modelId="{D9CE4395-1997-4DF1-8298-EB4CD29F62E8}" type="parTrans" cxnId="{6429A5D2-2EF1-4305-96C9-EAF29CEE4F9B}">
      <dgm:prSet/>
      <dgm:spPr/>
      <dgm:t>
        <a:bodyPr/>
        <a:lstStyle/>
        <a:p>
          <a:endParaRPr lang="en-US"/>
        </a:p>
      </dgm:t>
    </dgm:pt>
    <dgm:pt modelId="{2514201B-0F9D-468F-BEFC-081202A00ABE}" type="sibTrans" cxnId="{6429A5D2-2EF1-4305-96C9-EAF29CEE4F9B}">
      <dgm:prSet/>
      <dgm:spPr/>
      <dgm:t>
        <a:bodyPr/>
        <a:lstStyle/>
        <a:p>
          <a:endParaRPr lang="en-US"/>
        </a:p>
      </dgm:t>
    </dgm:pt>
    <dgm:pt modelId="{F342898F-02AC-426A-82B4-68D0B78FF89D}" type="pres">
      <dgm:prSet presAssocID="{C5E3F9F1-FB61-47CD-9784-A23DCE0D2358}" presName="root" presStyleCnt="0">
        <dgm:presLayoutVars>
          <dgm:dir/>
          <dgm:resizeHandles val="exact"/>
        </dgm:presLayoutVars>
      </dgm:prSet>
      <dgm:spPr/>
    </dgm:pt>
    <dgm:pt modelId="{ED8EE095-4385-49D8-B663-EB514D646425}" type="pres">
      <dgm:prSet presAssocID="{50C58B3A-9CF7-4FDE-86D3-F17B2C699053}" presName="compNode" presStyleCnt="0"/>
      <dgm:spPr/>
    </dgm:pt>
    <dgm:pt modelId="{0EAB45D2-47BC-4346-8A90-357430D31576}" type="pres">
      <dgm:prSet presAssocID="{50C58B3A-9CF7-4FDE-86D3-F17B2C699053}" presName="bgRect" presStyleLbl="bgShp" presStyleIdx="0" presStyleCnt="4"/>
      <dgm:spPr/>
    </dgm:pt>
    <dgm:pt modelId="{9B93906B-F8A0-4724-A694-F6CEEACBCE51}" type="pres">
      <dgm:prSet presAssocID="{50C58B3A-9CF7-4FDE-86D3-F17B2C699053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25F0E8D-A798-4656-8012-5FA513A2E1BF}" type="pres">
      <dgm:prSet presAssocID="{50C58B3A-9CF7-4FDE-86D3-F17B2C699053}" presName="spaceRect" presStyleCnt="0"/>
      <dgm:spPr/>
    </dgm:pt>
    <dgm:pt modelId="{A4DE9FEE-BE56-42B1-8744-48239C1A1383}" type="pres">
      <dgm:prSet presAssocID="{50C58B3A-9CF7-4FDE-86D3-F17B2C699053}" presName="parTx" presStyleLbl="revTx" presStyleIdx="0" presStyleCnt="4">
        <dgm:presLayoutVars>
          <dgm:chMax val="0"/>
          <dgm:chPref val="0"/>
        </dgm:presLayoutVars>
      </dgm:prSet>
      <dgm:spPr/>
    </dgm:pt>
    <dgm:pt modelId="{C0CAC244-5CDC-4FEB-8131-7C9CB8E67317}" type="pres">
      <dgm:prSet presAssocID="{72C2A61F-3AB1-46B6-9C60-7AA4CBCCEE43}" presName="sibTrans" presStyleCnt="0"/>
      <dgm:spPr/>
    </dgm:pt>
    <dgm:pt modelId="{C16FCD8A-99E0-496A-80B9-5D5447077021}" type="pres">
      <dgm:prSet presAssocID="{7828DF93-0C50-4527-B469-C407D43C8065}" presName="compNode" presStyleCnt="0"/>
      <dgm:spPr/>
    </dgm:pt>
    <dgm:pt modelId="{EF0B0AA0-5DEA-4D5B-8DAC-18216CFAE4BF}" type="pres">
      <dgm:prSet presAssocID="{7828DF93-0C50-4527-B469-C407D43C8065}" presName="bgRect" presStyleLbl="bgShp" presStyleIdx="1" presStyleCnt="4"/>
      <dgm:spPr/>
    </dgm:pt>
    <dgm:pt modelId="{DA991F8D-7FED-42AD-9159-AFBC809859CC}" type="pres">
      <dgm:prSet presAssocID="{7828DF93-0C50-4527-B469-C407D43C8065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A62688F7-4AE6-4D57-AD56-1E0F529FB15D}" type="pres">
      <dgm:prSet presAssocID="{7828DF93-0C50-4527-B469-C407D43C8065}" presName="spaceRect" presStyleCnt="0"/>
      <dgm:spPr/>
    </dgm:pt>
    <dgm:pt modelId="{79E3CA3C-1EE7-4F7D-A758-5677C2D3284B}" type="pres">
      <dgm:prSet presAssocID="{7828DF93-0C50-4527-B469-C407D43C8065}" presName="parTx" presStyleLbl="revTx" presStyleIdx="1" presStyleCnt="4">
        <dgm:presLayoutVars>
          <dgm:chMax val="0"/>
          <dgm:chPref val="0"/>
        </dgm:presLayoutVars>
      </dgm:prSet>
      <dgm:spPr/>
    </dgm:pt>
    <dgm:pt modelId="{3463007F-9093-47B7-B390-4289AB3E9646}" type="pres">
      <dgm:prSet presAssocID="{5A763446-74D7-45A2-905D-797F37013E02}" presName="sibTrans" presStyleCnt="0"/>
      <dgm:spPr/>
    </dgm:pt>
    <dgm:pt modelId="{B42333B0-3871-4C1F-B3D6-1FC5BA59625C}" type="pres">
      <dgm:prSet presAssocID="{F278F000-CAB7-490B-9C62-47DA481B0D32}" presName="compNode" presStyleCnt="0"/>
      <dgm:spPr/>
    </dgm:pt>
    <dgm:pt modelId="{21049C92-45EB-40FB-8B1C-E2ACF92B8790}" type="pres">
      <dgm:prSet presAssocID="{F278F000-CAB7-490B-9C62-47DA481B0D32}" presName="bgRect" presStyleLbl="bgShp" presStyleIdx="2" presStyleCnt="4"/>
      <dgm:spPr/>
    </dgm:pt>
    <dgm:pt modelId="{178A2A3B-FEE1-456D-8787-BD116D596DEE}" type="pres">
      <dgm:prSet presAssocID="{F278F000-CAB7-490B-9C62-47DA481B0D32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AndLeftBrain"/>
        </a:ext>
      </dgm:extLst>
    </dgm:pt>
    <dgm:pt modelId="{54E4A755-B793-49D1-BAC3-0D79AD1FD787}" type="pres">
      <dgm:prSet presAssocID="{F278F000-CAB7-490B-9C62-47DA481B0D32}" presName="spaceRect" presStyleCnt="0"/>
      <dgm:spPr/>
    </dgm:pt>
    <dgm:pt modelId="{86DF1FE0-832D-4E71-8092-EF0721CDAF76}" type="pres">
      <dgm:prSet presAssocID="{F278F000-CAB7-490B-9C62-47DA481B0D32}" presName="parTx" presStyleLbl="revTx" presStyleIdx="2" presStyleCnt="4">
        <dgm:presLayoutVars>
          <dgm:chMax val="0"/>
          <dgm:chPref val="0"/>
        </dgm:presLayoutVars>
      </dgm:prSet>
      <dgm:spPr/>
    </dgm:pt>
    <dgm:pt modelId="{086880FE-1B51-46C5-B9A0-98D821ED1A2F}" type="pres">
      <dgm:prSet presAssocID="{C58943B5-A4B8-425B-9934-2510AADB9DCC}" presName="sibTrans" presStyleCnt="0"/>
      <dgm:spPr/>
    </dgm:pt>
    <dgm:pt modelId="{F98EB9DD-F3E3-4490-A195-A0E93550AE7D}" type="pres">
      <dgm:prSet presAssocID="{C849280F-63FE-44D9-B207-CEFD416295CB}" presName="compNode" presStyleCnt="0"/>
      <dgm:spPr/>
    </dgm:pt>
    <dgm:pt modelId="{BC536473-0A0E-4ADD-B52D-8764BFDC8240}" type="pres">
      <dgm:prSet presAssocID="{C849280F-63FE-44D9-B207-CEFD416295CB}" presName="bgRect" presStyleLbl="bgShp" presStyleIdx="3" presStyleCnt="4"/>
      <dgm:spPr/>
    </dgm:pt>
    <dgm:pt modelId="{6E0DFB13-B5CC-4062-8A9B-BFDEA0D75209}" type="pres">
      <dgm:prSet presAssocID="{C849280F-63FE-44D9-B207-CEFD416295CB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80AF79A4-5C48-4AF6-A184-163ABBE7EF3B}" type="pres">
      <dgm:prSet presAssocID="{C849280F-63FE-44D9-B207-CEFD416295CB}" presName="spaceRect" presStyleCnt="0"/>
      <dgm:spPr/>
    </dgm:pt>
    <dgm:pt modelId="{16911C26-CEE8-458F-9655-48DB98B846BE}" type="pres">
      <dgm:prSet presAssocID="{C849280F-63FE-44D9-B207-CEFD416295C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377418-36DC-4CA0-BBA3-807B6A9E1AE2}" srcId="{C5E3F9F1-FB61-47CD-9784-A23DCE0D2358}" destId="{7828DF93-0C50-4527-B469-C407D43C8065}" srcOrd="1" destOrd="0" parTransId="{D59F5016-19E1-4424-AFF4-70F1C0BC45C3}" sibTransId="{5A763446-74D7-45A2-905D-797F37013E02}"/>
    <dgm:cxn modelId="{41978B18-C174-4390-9A63-CEA2475D318B}" type="presOf" srcId="{7828DF93-0C50-4527-B469-C407D43C8065}" destId="{79E3CA3C-1EE7-4F7D-A758-5677C2D3284B}" srcOrd="0" destOrd="0" presId="urn:microsoft.com/office/officeart/2018/2/layout/IconVerticalSolidList"/>
    <dgm:cxn modelId="{E97A9E96-2DDF-477A-8562-622A12663354}" type="presOf" srcId="{C849280F-63FE-44D9-B207-CEFD416295CB}" destId="{16911C26-CEE8-458F-9655-48DB98B846BE}" srcOrd="0" destOrd="0" presId="urn:microsoft.com/office/officeart/2018/2/layout/IconVerticalSolidList"/>
    <dgm:cxn modelId="{834A7E9A-BD96-4989-BF9E-F56F0742F1F2}" srcId="{C5E3F9F1-FB61-47CD-9784-A23DCE0D2358}" destId="{50C58B3A-9CF7-4FDE-86D3-F17B2C699053}" srcOrd="0" destOrd="0" parTransId="{5F0D493A-B01C-4944-9AB6-95BCCE1F4CAD}" sibTransId="{72C2A61F-3AB1-46B6-9C60-7AA4CBCCEE43}"/>
    <dgm:cxn modelId="{CDE56DB5-A097-4DC4-935E-D45B01D8930F}" srcId="{C5E3F9F1-FB61-47CD-9784-A23DCE0D2358}" destId="{F278F000-CAB7-490B-9C62-47DA481B0D32}" srcOrd="2" destOrd="0" parTransId="{8A4F0401-BA52-44D0-BB1F-41B3FCBCE478}" sibTransId="{C58943B5-A4B8-425B-9934-2510AADB9DCC}"/>
    <dgm:cxn modelId="{FB232FB9-287C-48F9-89C8-EDFF0C085213}" type="presOf" srcId="{F278F000-CAB7-490B-9C62-47DA481B0D32}" destId="{86DF1FE0-832D-4E71-8092-EF0721CDAF76}" srcOrd="0" destOrd="0" presId="urn:microsoft.com/office/officeart/2018/2/layout/IconVerticalSolidList"/>
    <dgm:cxn modelId="{81C24BCE-56C2-4AAF-B620-E169206BA6EB}" type="presOf" srcId="{50C58B3A-9CF7-4FDE-86D3-F17B2C699053}" destId="{A4DE9FEE-BE56-42B1-8744-48239C1A1383}" srcOrd="0" destOrd="0" presId="urn:microsoft.com/office/officeart/2018/2/layout/IconVerticalSolidList"/>
    <dgm:cxn modelId="{6429A5D2-2EF1-4305-96C9-EAF29CEE4F9B}" srcId="{C5E3F9F1-FB61-47CD-9784-A23DCE0D2358}" destId="{C849280F-63FE-44D9-B207-CEFD416295CB}" srcOrd="3" destOrd="0" parTransId="{D9CE4395-1997-4DF1-8298-EB4CD29F62E8}" sibTransId="{2514201B-0F9D-468F-BEFC-081202A00ABE}"/>
    <dgm:cxn modelId="{6C45ADF1-2AC5-4F9F-A0EE-9C99875BE8C8}" type="presOf" srcId="{C5E3F9F1-FB61-47CD-9784-A23DCE0D2358}" destId="{F342898F-02AC-426A-82B4-68D0B78FF89D}" srcOrd="0" destOrd="0" presId="urn:microsoft.com/office/officeart/2018/2/layout/IconVerticalSolidList"/>
    <dgm:cxn modelId="{6CA59BAD-06C4-40E1-8B78-21F0749A3B3B}" type="presParOf" srcId="{F342898F-02AC-426A-82B4-68D0B78FF89D}" destId="{ED8EE095-4385-49D8-B663-EB514D646425}" srcOrd="0" destOrd="0" presId="urn:microsoft.com/office/officeart/2018/2/layout/IconVerticalSolidList"/>
    <dgm:cxn modelId="{A53B4552-6AA5-4671-BD51-4A15A233C60C}" type="presParOf" srcId="{ED8EE095-4385-49D8-B663-EB514D646425}" destId="{0EAB45D2-47BC-4346-8A90-357430D31576}" srcOrd="0" destOrd="0" presId="urn:microsoft.com/office/officeart/2018/2/layout/IconVerticalSolidList"/>
    <dgm:cxn modelId="{8E4A0C19-9F7B-4964-87D3-A1E66A014A71}" type="presParOf" srcId="{ED8EE095-4385-49D8-B663-EB514D646425}" destId="{9B93906B-F8A0-4724-A694-F6CEEACBCE51}" srcOrd="1" destOrd="0" presId="urn:microsoft.com/office/officeart/2018/2/layout/IconVerticalSolidList"/>
    <dgm:cxn modelId="{C59BC739-E44C-45CD-BBDB-57858445B90B}" type="presParOf" srcId="{ED8EE095-4385-49D8-B663-EB514D646425}" destId="{325F0E8D-A798-4656-8012-5FA513A2E1BF}" srcOrd="2" destOrd="0" presId="urn:microsoft.com/office/officeart/2018/2/layout/IconVerticalSolidList"/>
    <dgm:cxn modelId="{8AC07E35-52CD-4D01-9599-E836DF5366EE}" type="presParOf" srcId="{ED8EE095-4385-49D8-B663-EB514D646425}" destId="{A4DE9FEE-BE56-42B1-8744-48239C1A1383}" srcOrd="3" destOrd="0" presId="urn:microsoft.com/office/officeart/2018/2/layout/IconVerticalSolidList"/>
    <dgm:cxn modelId="{730BD7BB-6F11-40D2-BF2C-D56524F80459}" type="presParOf" srcId="{F342898F-02AC-426A-82B4-68D0B78FF89D}" destId="{C0CAC244-5CDC-4FEB-8131-7C9CB8E67317}" srcOrd="1" destOrd="0" presId="urn:microsoft.com/office/officeart/2018/2/layout/IconVerticalSolidList"/>
    <dgm:cxn modelId="{45344984-24D5-40B6-AAF9-5AD89404E6A0}" type="presParOf" srcId="{F342898F-02AC-426A-82B4-68D0B78FF89D}" destId="{C16FCD8A-99E0-496A-80B9-5D5447077021}" srcOrd="2" destOrd="0" presId="urn:microsoft.com/office/officeart/2018/2/layout/IconVerticalSolidList"/>
    <dgm:cxn modelId="{E50EA4D3-3114-42C1-81EE-9FDEC5EDA34F}" type="presParOf" srcId="{C16FCD8A-99E0-496A-80B9-5D5447077021}" destId="{EF0B0AA0-5DEA-4D5B-8DAC-18216CFAE4BF}" srcOrd="0" destOrd="0" presId="urn:microsoft.com/office/officeart/2018/2/layout/IconVerticalSolidList"/>
    <dgm:cxn modelId="{4418E5B6-0006-449D-96EA-C47245C4512D}" type="presParOf" srcId="{C16FCD8A-99E0-496A-80B9-5D5447077021}" destId="{DA991F8D-7FED-42AD-9159-AFBC809859CC}" srcOrd="1" destOrd="0" presId="urn:microsoft.com/office/officeart/2018/2/layout/IconVerticalSolidList"/>
    <dgm:cxn modelId="{41B9CB7A-1784-460C-AF94-93EFBCD30C16}" type="presParOf" srcId="{C16FCD8A-99E0-496A-80B9-5D5447077021}" destId="{A62688F7-4AE6-4D57-AD56-1E0F529FB15D}" srcOrd="2" destOrd="0" presId="urn:microsoft.com/office/officeart/2018/2/layout/IconVerticalSolidList"/>
    <dgm:cxn modelId="{EE637CC0-3561-4847-9C9B-647986674937}" type="presParOf" srcId="{C16FCD8A-99E0-496A-80B9-5D5447077021}" destId="{79E3CA3C-1EE7-4F7D-A758-5677C2D3284B}" srcOrd="3" destOrd="0" presId="urn:microsoft.com/office/officeart/2018/2/layout/IconVerticalSolidList"/>
    <dgm:cxn modelId="{53A59835-66E0-4DBE-9D94-1D6D1028FF9F}" type="presParOf" srcId="{F342898F-02AC-426A-82B4-68D0B78FF89D}" destId="{3463007F-9093-47B7-B390-4289AB3E9646}" srcOrd="3" destOrd="0" presId="urn:microsoft.com/office/officeart/2018/2/layout/IconVerticalSolidList"/>
    <dgm:cxn modelId="{2E8BFB96-F07B-4EF2-9E6E-720EB9CA463F}" type="presParOf" srcId="{F342898F-02AC-426A-82B4-68D0B78FF89D}" destId="{B42333B0-3871-4C1F-B3D6-1FC5BA59625C}" srcOrd="4" destOrd="0" presId="urn:microsoft.com/office/officeart/2018/2/layout/IconVerticalSolidList"/>
    <dgm:cxn modelId="{4D44FF33-B7D4-4E09-94DD-857F0CBB623F}" type="presParOf" srcId="{B42333B0-3871-4C1F-B3D6-1FC5BA59625C}" destId="{21049C92-45EB-40FB-8B1C-E2ACF92B8790}" srcOrd="0" destOrd="0" presId="urn:microsoft.com/office/officeart/2018/2/layout/IconVerticalSolidList"/>
    <dgm:cxn modelId="{F1B87257-4C48-4CC7-8EC1-B586872F4087}" type="presParOf" srcId="{B42333B0-3871-4C1F-B3D6-1FC5BA59625C}" destId="{178A2A3B-FEE1-456D-8787-BD116D596DEE}" srcOrd="1" destOrd="0" presId="urn:microsoft.com/office/officeart/2018/2/layout/IconVerticalSolidList"/>
    <dgm:cxn modelId="{741A1A1D-96E3-4A59-B155-1EA2CA87B1B4}" type="presParOf" srcId="{B42333B0-3871-4C1F-B3D6-1FC5BA59625C}" destId="{54E4A755-B793-49D1-BAC3-0D79AD1FD787}" srcOrd="2" destOrd="0" presId="urn:microsoft.com/office/officeart/2018/2/layout/IconVerticalSolidList"/>
    <dgm:cxn modelId="{F22C7D0A-CFAF-4126-A4F5-77ABAA17D940}" type="presParOf" srcId="{B42333B0-3871-4C1F-B3D6-1FC5BA59625C}" destId="{86DF1FE0-832D-4E71-8092-EF0721CDAF76}" srcOrd="3" destOrd="0" presId="urn:microsoft.com/office/officeart/2018/2/layout/IconVerticalSolidList"/>
    <dgm:cxn modelId="{294498C2-530C-401F-B275-D9FF6D784461}" type="presParOf" srcId="{F342898F-02AC-426A-82B4-68D0B78FF89D}" destId="{086880FE-1B51-46C5-B9A0-98D821ED1A2F}" srcOrd="5" destOrd="0" presId="urn:microsoft.com/office/officeart/2018/2/layout/IconVerticalSolidList"/>
    <dgm:cxn modelId="{1197FF57-4CB6-4B4E-A0EB-8C8E81E832B6}" type="presParOf" srcId="{F342898F-02AC-426A-82B4-68D0B78FF89D}" destId="{F98EB9DD-F3E3-4490-A195-A0E93550AE7D}" srcOrd="6" destOrd="0" presId="urn:microsoft.com/office/officeart/2018/2/layout/IconVerticalSolidList"/>
    <dgm:cxn modelId="{BD14E18B-1D0F-4F87-8329-C766AFACEBB7}" type="presParOf" srcId="{F98EB9DD-F3E3-4490-A195-A0E93550AE7D}" destId="{BC536473-0A0E-4ADD-B52D-8764BFDC8240}" srcOrd="0" destOrd="0" presId="urn:microsoft.com/office/officeart/2018/2/layout/IconVerticalSolidList"/>
    <dgm:cxn modelId="{E4A95B97-771D-4BDD-962F-13BEA56BE288}" type="presParOf" srcId="{F98EB9DD-F3E3-4490-A195-A0E93550AE7D}" destId="{6E0DFB13-B5CC-4062-8A9B-BFDEA0D75209}" srcOrd="1" destOrd="0" presId="urn:microsoft.com/office/officeart/2018/2/layout/IconVerticalSolidList"/>
    <dgm:cxn modelId="{2C2DADE7-47FF-4519-8338-F8822D6F6AAF}" type="presParOf" srcId="{F98EB9DD-F3E3-4490-A195-A0E93550AE7D}" destId="{80AF79A4-5C48-4AF6-A184-163ABBE7EF3B}" srcOrd="2" destOrd="0" presId="urn:microsoft.com/office/officeart/2018/2/layout/IconVerticalSolidList"/>
    <dgm:cxn modelId="{865CDF6A-5DBE-475A-BA07-8DCE82382C4D}" type="presParOf" srcId="{F98EB9DD-F3E3-4490-A195-A0E93550AE7D}" destId="{16911C26-CEE8-458F-9655-48DB98B846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D62957-1D00-4C0C-8A90-8DA19DA3F906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EFF749-0D16-44E8-83AB-F83DFB35C196}">
      <dgm:prSet phldrT="[Text]"/>
      <dgm:spPr/>
      <dgm:t>
        <a:bodyPr/>
        <a:lstStyle/>
        <a:p>
          <a:r>
            <a:rPr lang="en-US" dirty="0"/>
            <a:t>Triggering Incident</a:t>
          </a:r>
        </a:p>
      </dgm:t>
    </dgm:pt>
    <dgm:pt modelId="{AE4BE94B-C0A4-44FD-B4A5-5E0951FF2D59}" type="parTrans" cxnId="{0682476C-62BF-4C36-B5E8-F2F625FBDADE}">
      <dgm:prSet/>
      <dgm:spPr/>
      <dgm:t>
        <a:bodyPr/>
        <a:lstStyle/>
        <a:p>
          <a:endParaRPr lang="en-US"/>
        </a:p>
      </dgm:t>
    </dgm:pt>
    <dgm:pt modelId="{B1AC5EB2-F542-4C0A-808E-D5275B7DCDF3}" type="sibTrans" cxnId="{0682476C-62BF-4C36-B5E8-F2F625FBDADE}">
      <dgm:prSet/>
      <dgm:spPr/>
      <dgm:t>
        <a:bodyPr/>
        <a:lstStyle/>
        <a:p>
          <a:endParaRPr lang="en-US"/>
        </a:p>
      </dgm:t>
    </dgm:pt>
    <dgm:pt modelId="{2E141467-D290-4657-91AB-44EF00C6AABC}">
      <dgm:prSet phldrT="[Text]"/>
      <dgm:spPr/>
      <dgm:t>
        <a:bodyPr/>
        <a:lstStyle/>
        <a:p>
          <a:r>
            <a:rPr lang="en-US" dirty="0"/>
            <a:t>Overwhelming Feelings</a:t>
          </a:r>
        </a:p>
      </dgm:t>
    </dgm:pt>
    <dgm:pt modelId="{3025DF96-88E0-4B31-A20D-E716CA1536CC}" type="parTrans" cxnId="{A08CE144-CE52-4BF8-AFB7-6EFB16FF404A}">
      <dgm:prSet/>
      <dgm:spPr/>
      <dgm:t>
        <a:bodyPr/>
        <a:lstStyle/>
        <a:p>
          <a:endParaRPr lang="en-US"/>
        </a:p>
      </dgm:t>
    </dgm:pt>
    <dgm:pt modelId="{C30816A0-224E-4515-8FCE-CB083DDC60D6}" type="sibTrans" cxnId="{A08CE144-CE52-4BF8-AFB7-6EFB16FF404A}">
      <dgm:prSet/>
      <dgm:spPr/>
      <dgm:t>
        <a:bodyPr/>
        <a:lstStyle/>
        <a:p>
          <a:endParaRPr lang="en-US"/>
        </a:p>
      </dgm:t>
    </dgm:pt>
    <dgm:pt modelId="{2740954C-B182-4FC6-91E3-A43B578F6701}">
      <dgm:prSet phldrT="[Text]"/>
      <dgm:spPr/>
      <dgm:t>
        <a:bodyPr/>
        <a:lstStyle/>
        <a:p>
          <a:r>
            <a:rPr lang="en-US" dirty="0"/>
            <a:t>Impulsive Behavior</a:t>
          </a:r>
        </a:p>
      </dgm:t>
    </dgm:pt>
    <dgm:pt modelId="{604D6D9C-1743-432F-A360-64163A9AD928}" type="parTrans" cxnId="{A8BA9EF5-84DD-4515-BDA2-594ECA8E9FDE}">
      <dgm:prSet/>
      <dgm:spPr/>
      <dgm:t>
        <a:bodyPr/>
        <a:lstStyle/>
        <a:p>
          <a:endParaRPr lang="en-US"/>
        </a:p>
      </dgm:t>
    </dgm:pt>
    <dgm:pt modelId="{464B7724-C14A-4056-AD8D-629559370B2C}" type="sibTrans" cxnId="{A8BA9EF5-84DD-4515-BDA2-594ECA8E9FDE}">
      <dgm:prSet/>
      <dgm:spPr/>
      <dgm:t>
        <a:bodyPr/>
        <a:lstStyle/>
        <a:p>
          <a:endParaRPr lang="en-US"/>
        </a:p>
      </dgm:t>
    </dgm:pt>
    <dgm:pt modelId="{6912495A-41C1-4553-A837-906D66A0B799}">
      <dgm:prSet phldrT="[Text]"/>
      <dgm:spPr/>
      <dgm:t>
        <a:bodyPr/>
        <a:lstStyle/>
        <a:p>
          <a:r>
            <a:rPr lang="en-US" dirty="0"/>
            <a:t>Negative Reactions</a:t>
          </a:r>
        </a:p>
      </dgm:t>
    </dgm:pt>
    <dgm:pt modelId="{A1DC7CFF-4803-42CF-8719-EC34EE611E85}" type="parTrans" cxnId="{B766222A-CE42-4E62-8B01-24DEA6C2C811}">
      <dgm:prSet/>
      <dgm:spPr/>
      <dgm:t>
        <a:bodyPr/>
        <a:lstStyle/>
        <a:p>
          <a:endParaRPr lang="en-US"/>
        </a:p>
      </dgm:t>
    </dgm:pt>
    <dgm:pt modelId="{186FDADE-8E30-4557-BCB3-AC2A0BFCF186}" type="sibTrans" cxnId="{B766222A-CE42-4E62-8B01-24DEA6C2C811}">
      <dgm:prSet/>
      <dgm:spPr/>
      <dgm:t>
        <a:bodyPr/>
        <a:lstStyle/>
        <a:p>
          <a:endParaRPr lang="en-US"/>
        </a:p>
      </dgm:t>
    </dgm:pt>
    <dgm:pt modelId="{BA1DDA2E-D6A8-4120-8739-550B35F89C9F}" type="pres">
      <dgm:prSet presAssocID="{A8D62957-1D00-4C0C-8A90-8DA19DA3F906}" presName="Name0" presStyleCnt="0">
        <dgm:presLayoutVars>
          <dgm:dir/>
          <dgm:resizeHandles val="exact"/>
        </dgm:presLayoutVars>
      </dgm:prSet>
      <dgm:spPr/>
    </dgm:pt>
    <dgm:pt modelId="{971BEE1F-BDFC-4EB3-9D6A-CA3A8AB38E01}" type="pres">
      <dgm:prSet presAssocID="{A8D62957-1D00-4C0C-8A90-8DA19DA3F906}" presName="cycle" presStyleCnt="0"/>
      <dgm:spPr/>
    </dgm:pt>
    <dgm:pt modelId="{643D29F6-E6CE-4D19-B29B-0D0F5B983593}" type="pres">
      <dgm:prSet presAssocID="{ABEFF749-0D16-44E8-83AB-F83DFB35C196}" presName="nodeFirstNode" presStyleLbl="node1" presStyleIdx="0" presStyleCnt="4">
        <dgm:presLayoutVars>
          <dgm:bulletEnabled val="1"/>
        </dgm:presLayoutVars>
      </dgm:prSet>
      <dgm:spPr/>
    </dgm:pt>
    <dgm:pt modelId="{F4E47C0B-235D-4C32-8F1D-BEC1EEAC9903}" type="pres">
      <dgm:prSet presAssocID="{B1AC5EB2-F542-4C0A-808E-D5275B7DCDF3}" presName="sibTransFirstNode" presStyleLbl="bgShp" presStyleIdx="0" presStyleCnt="1"/>
      <dgm:spPr/>
    </dgm:pt>
    <dgm:pt modelId="{CB2C7A62-48A0-403B-8044-6F4F320A1BC0}" type="pres">
      <dgm:prSet presAssocID="{2E141467-D290-4657-91AB-44EF00C6AABC}" presName="nodeFollowingNodes" presStyleLbl="node1" presStyleIdx="1" presStyleCnt="4">
        <dgm:presLayoutVars>
          <dgm:bulletEnabled val="1"/>
        </dgm:presLayoutVars>
      </dgm:prSet>
      <dgm:spPr/>
    </dgm:pt>
    <dgm:pt modelId="{7F6F60B7-6975-4E37-B168-83595463201D}" type="pres">
      <dgm:prSet presAssocID="{2740954C-B182-4FC6-91E3-A43B578F6701}" presName="nodeFollowingNodes" presStyleLbl="node1" presStyleIdx="2" presStyleCnt="4">
        <dgm:presLayoutVars>
          <dgm:bulletEnabled val="1"/>
        </dgm:presLayoutVars>
      </dgm:prSet>
      <dgm:spPr/>
    </dgm:pt>
    <dgm:pt modelId="{AFA5D063-BD9F-4981-86B1-36CB8F7ADC67}" type="pres">
      <dgm:prSet presAssocID="{6912495A-41C1-4553-A837-906D66A0B799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BD18419-D359-4C46-BBA2-1CEEB2A32CE4}" type="presOf" srcId="{2740954C-B182-4FC6-91E3-A43B578F6701}" destId="{7F6F60B7-6975-4E37-B168-83595463201D}" srcOrd="0" destOrd="0" presId="urn:microsoft.com/office/officeart/2005/8/layout/cycle3"/>
    <dgm:cxn modelId="{B766222A-CE42-4E62-8B01-24DEA6C2C811}" srcId="{A8D62957-1D00-4C0C-8A90-8DA19DA3F906}" destId="{6912495A-41C1-4553-A837-906D66A0B799}" srcOrd="3" destOrd="0" parTransId="{A1DC7CFF-4803-42CF-8719-EC34EE611E85}" sibTransId="{186FDADE-8E30-4557-BCB3-AC2A0BFCF186}"/>
    <dgm:cxn modelId="{9E55AC37-195D-4E78-99A3-0083E61B387F}" type="presOf" srcId="{6912495A-41C1-4553-A837-906D66A0B799}" destId="{AFA5D063-BD9F-4981-86B1-36CB8F7ADC67}" srcOrd="0" destOrd="0" presId="urn:microsoft.com/office/officeart/2005/8/layout/cycle3"/>
    <dgm:cxn modelId="{3F668461-EA1D-4413-BB22-E6255CD1CF9B}" type="presOf" srcId="{2E141467-D290-4657-91AB-44EF00C6AABC}" destId="{CB2C7A62-48A0-403B-8044-6F4F320A1BC0}" srcOrd="0" destOrd="0" presId="urn:microsoft.com/office/officeart/2005/8/layout/cycle3"/>
    <dgm:cxn modelId="{A08CE144-CE52-4BF8-AFB7-6EFB16FF404A}" srcId="{A8D62957-1D00-4C0C-8A90-8DA19DA3F906}" destId="{2E141467-D290-4657-91AB-44EF00C6AABC}" srcOrd="1" destOrd="0" parTransId="{3025DF96-88E0-4B31-A20D-E716CA1536CC}" sibTransId="{C30816A0-224E-4515-8FCE-CB083DDC60D6}"/>
    <dgm:cxn modelId="{0682476C-62BF-4C36-B5E8-F2F625FBDADE}" srcId="{A8D62957-1D00-4C0C-8A90-8DA19DA3F906}" destId="{ABEFF749-0D16-44E8-83AB-F83DFB35C196}" srcOrd="0" destOrd="0" parTransId="{AE4BE94B-C0A4-44FD-B4A5-5E0951FF2D59}" sibTransId="{B1AC5EB2-F542-4C0A-808E-D5275B7DCDF3}"/>
    <dgm:cxn modelId="{C1769753-9D7F-4ED9-B67C-9E80D3BCBEDA}" type="presOf" srcId="{ABEFF749-0D16-44E8-83AB-F83DFB35C196}" destId="{643D29F6-E6CE-4D19-B29B-0D0F5B983593}" srcOrd="0" destOrd="0" presId="urn:microsoft.com/office/officeart/2005/8/layout/cycle3"/>
    <dgm:cxn modelId="{06C78D55-919B-4D75-9AA8-46180B630AAE}" type="presOf" srcId="{A8D62957-1D00-4C0C-8A90-8DA19DA3F906}" destId="{BA1DDA2E-D6A8-4120-8739-550B35F89C9F}" srcOrd="0" destOrd="0" presId="urn:microsoft.com/office/officeart/2005/8/layout/cycle3"/>
    <dgm:cxn modelId="{58BC08EA-C3AF-4A77-A06A-D3C6D4CDF8FC}" type="presOf" srcId="{B1AC5EB2-F542-4C0A-808E-D5275B7DCDF3}" destId="{F4E47C0B-235D-4C32-8F1D-BEC1EEAC9903}" srcOrd="0" destOrd="0" presId="urn:microsoft.com/office/officeart/2005/8/layout/cycle3"/>
    <dgm:cxn modelId="{A8BA9EF5-84DD-4515-BDA2-594ECA8E9FDE}" srcId="{A8D62957-1D00-4C0C-8A90-8DA19DA3F906}" destId="{2740954C-B182-4FC6-91E3-A43B578F6701}" srcOrd="2" destOrd="0" parTransId="{604D6D9C-1743-432F-A360-64163A9AD928}" sibTransId="{464B7724-C14A-4056-AD8D-629559370B2C}"/>
    <dgm:cxn modelId="{332FE98B-0D0F-4300-B77F-ABCF76BEF41E}" type="presParOf" srcId="{BA1DDA2E-D6A8-4120-8739-550B35F89C9F}" destId="{971BEE1F-BDFC-4EB3-9D6A-CA3A8AB38E01}" srcOrd="0" destOrd="0" presId="urn:microsoft.com/office/officeart/2005/8/layout/cycle3"/>
    <dgm:cxn modelId="{232376A0-8459-43B5-9766-0AA6B62E3C51}" type="presParOf" srcId="{971BEE1F-BDFC-4EB3-9D6A-CA3A8AB38E01}" destId="{643D29F6-E6CE-4D19-B29B-0D0F5B983593}" srcOrd="0" destOrd="0" presId="urn:microsoft.com/office/officeart/2005/8/layout/cycle3"/>
    <dgm:cxn modelId="{026AD292-9C3D-47E0-8FBF-544DAD329041}" type="presParOf" srcId="{971BEE1F-BDFC-4EB3-9D6A-CA3A8AB38E01}" destId="{F4E47C0B-235D-4C32-8F1D-BEC1EEAC9903}" srcOrd="1" destOrd="0" presId="urn:microsoft.com/office/officeart/2005/8/layout/cycle3"/>
    <dgm:cxn modelId="{C46B8A3B-21F5-46DE-963C-036F1FB4F2DE}" type="presParOf" srcId="{971BEE1F-BDFC-4EB3-9D6A-CA3A8AB38E01}" destId="{CB2C7A62-48A0-403B-8044-6F4F320A1BC0}" srcOrd="2" destOrd="0" presId="urn:microsoft.com/office/officeart/2005/8/layout/cycle3"/>
    <dgm:cxn modelId="{34FF8CC5-DE5B-4FEC-8844-ABD41C407F3D}" type="presParOf" srcId="{971BEE1F-BDFC-4EB3-9D6A-CA3A8AB38E01}" destId="{7F6F60B7-6975-4E37-B168-83595463201D}" srcOrd="3" destOrd="0" presId="urn:microsoft.com/office/officeart/2005/8/layout/cycle3"/>
    <dgm:cxn modelId="{DB28A034-1FE6-4AA5-A719-A30369E7FF79}" type="presParOf" srcId="{971BEE1F-BDFC-4EB3-9D6A-CA3A8AB38E01}" destId="{AFA5D063-BD9F-4981-86B1-36CB8F7ADC6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4C6C3D-7FC6-4D58-87FA-D2BB2B233C56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559295-0704-4E71-A851-855A7DD42A3C}">
      <dgm:prSet/>
      <dgm:spPr/>
      <dgm:t>
        <a:bodyPr/>
        <a:lstStyle/>
        <a:p>
          <a:r>
            <a:rPr lang="en-US" b="1"/>
            <a:t>Triggering Event- </a:t>
          </a:r>
          <a:r>
            <a:rPr lang="en-US"/>
            <a:t>Bruce struggles with reading</a:t>
          </a:r>
        </a:p>
      </dgm:t>
    </dgm:pt>
    <dgm:pt modelId="{A16C5579-BB36-46F2-B3A1-18AED2D08372}" type="parTrans" cxnId="{BF1D02E3-B562-4EFC-8C94-43F4AADCD1FA}">
      <dgm:prSet/>
      <dgm:spPr/>
      <dgm:t>
        <a:bodyPr/>
        <a:lstStyle/>
        <a:p>
          <a:endParaRPr lang="en-US"/>
        </a:p>
      </dgm:t>
    </dgm:pt>
    <dgm:pt modelId="{9ADD6314-4E73-4FF4-B816-ED577B2C9359}" type="sibTrans" cxnId="{BF1D02E3-B562-4EFC-8C94-43F4AADCD1FA}">
      <dgm:prSet/>
      <dgm:spPr/>
      <dgm:t>
        <a:bodyPr/>
        <a:lstStyle/>
        <a:p>
          <a:endParaRPr lang="en-US"/>
        </a:p>
      </dgm:t>
    </dgm:pt>
    <dgm:pt modelId="{E26DBC37-8674-441C-8458-9C14D43BA063}">
      <dgm:prSet/>
      <dgm:spPr/>
      <dgm:t>
        <a:bodyPr/>
        <a:lstStyle/>
        <a:p>
          <a:r>
            <a:rPr lang="en-US" b="1"/>
            <a:t>Overwhelming Feelings </a:t>
          </a:r>
          <a:r>
            <a:rPr lang="en-US"/>
            <a:t>– Staff gets frustrated every time the Bruce reads</a:t>
          </a:r>
        </a:p>
      </dgm:t>
    </dgm:pt>
    <dgm:pt modelId="{3F50C6FD-C73E-4EB1-8B6D-C07E0F6658AF}" type="parTrans" cxnId="{3C46EDBE-7792-4A5A-8692-6723C36F8EE9}">
      <dgm:prSet/>
      <dgm:spPr/>
      <dgm:t>
        <a:bodyPr/>
        <a:lstStyle/>
        <a:p>
          <a:endParaRPr lang="en-US"/>
        </a:p>
      </dgm:t>
    </dgm:pt>
    <dgm:pt modelId="{3589B706-5DFF-4B9A-AD7F-E085F354EAB6}" type="sibTrans" cxnId="{3C46EDBE-7792-4A5A-8692-6723C36F8EE9}">
      <dgm:prSet/>
      <dgm:spPr/>
      <dgm:t>
        <a:bodyPr/>
        <a:lstStyle/>
        <a:p>
          <a:endParaRPr lang="en-US"/>
        </a:p>
      </dgm:t>
    </dgm:pt>
    <dgm:pt modelId="{CC174DD7-7255-4690-BE4F-9B426FFB237E}">
      <dgm:prSet/>
      <dgm:spPr/>
      <dgm:t>
        <a:bodyPr/>
        <a:lstStyle/>
        <a:p>
          <a:r>
            <a:rPr lang="en-US" b="1"/>
            <a:t>Impulsive Behavior- </a:t>
          </a:r>
          <a:r>
            <a:rPr lang="en-US"/>
            <a:t>Bruce leaves the classroom when its time for reading</a:t>
          </a:r>
        </a:p>
      </dgm:t>
    </dgm:pt>
    <dgm:pt modelId="{E32F83A7-C16C-4BD3-9F97-C31818D76A45}" type="parTrans" cxnId="{130590B1-59E5-4E7E-8BCA-55A5543FFFD3}">
      <dgm:prSet/>
      <dgm:spPr/>
      <dgm:t>
        <a:bodyPr/>
        <a:lstStyle/>
        <a:p>
          <a:endParaRPr lang="en-US"/>
        </a:p>
      </dgm:t>
    </dgm:pt>
    <dgm:pt modelId="{99830FA2-13D1-4CA4-AF6D-6FCBF6CEC7E7}" type="sibTrans" cxnId="{130590B1-59E5-4E7E-8BCA-55A5543FFFD3}">
      <dgm:prSet/>
      <dgm:spPr/>
      <dgm:t>
        <a:bodyPr/>
        <a:lstStyle/>
        <a:p>
          <a:endParaRPr lang="en-US"/>
        </a:p>
      </dgm:t>
    </dgm:pt>
    <dgm:pt modelId="{7BB34E71-D4C5-40C5-AEA9-E9CF75D9ACD9}">
      <dgm:prSet/>
      <dgm:spPr/>
      <dgm:t>
        <a:bodyPr/>
        <a:lstStyle/>
        <a:p>
          <a:r>
            <a:rPr lang="en-US" b="1"/>
            <a:t>Negative Reaction- </a:t>
          </a:r>
          <a:r>
            <a:rPr lang="en-US"/>
            <a:t>Staff chases Bruce and tells him that he is disrupting the building is suspended</a:t>
          </a:r>
        </a:p>
      </dgm:t>
    </dgm:pt>
    <dgm:pt modelId="{9A1910F6-E486-43FA-A699-1A0F8F853A30}" type="parTrans" cxnId="{9D5BDD9C-76B3-4210-9DA3-F88030A37C25}">
      <dgm:prSet/>
      <dgm:spPr/>
      <dgm:t>
        <a:bodyPr/>
        <a:lstStyle/>
        <a:p>
          <a:endParaRPr lang="en-US"/>
        </a:p>
      </dgm:t>
    </dgm:pt>
    <dgm:pt modelId="{27CF91FA-C9F2-4338-9463-54F717BACF0E}" type="sibTrans" cxnId="{9D5BDD9C-76B3-4210-9DA3-F88030A37C25}">
      <dgm:prSet/>
      <dgm:spPr/>
      <dgm:t>
        <a:bodyPr/>
        <a:lstStyle/>
        <a:p>
          <a:endParaRPr lang="en-US"/>
        </a:p>
      </dgm:t>
    </dgm:pt>
    <dgm:pt modelId="{D90498DE-D45D-45B2-8914-0CC005255E4E}" type="pres">
      <dgm:prSet presAssocID="{464C6C3D-7FC6-4D58-87FA-D2BB2B233C56}" presName="outerComposite" presStyleCnt="0">
        <dgm:presLayoutVars>
          <dgm:chMax val="5"/>
          <dgm:dir/>
          <dgm:resizeHandles val="exact"/>
        </dgm:presLayoutVars>
      </dgm:prSet>
      <dgm:spPr/>
    </dgm:pt>
    <dgm:pt modelId="{8BCF19B7-7F9B-4284-B0D3-0E89EEB9C5E4}" type="pres">
      <dgm:prSet presAssocID="{464C6C3D-7FC6-4D58-87FA-D2BB2B233C56}" presName="dummyMaxCanvas" presStyleCnt="0">
        <dgm:presLayoutVars/>
      </dgm:prSet>
      <dgm:spPr/>
    </dgm:pt>
    <dgm:pt modelId="{806BCAAF-B7A3-4353-89CE-A4FD142DC98C}" type="pres">
      <dgm:prSet presAssocID="{464C6C3D-7FC6-4D58-87FA-D2BB2B233C56}" presName="FourNodes_1" presStyleLbl="node1" presStyleIdx="0" presStyleCnt="4">
        <dgm:presLayoutVars>
          <dgm:bulletEnabled val="1"/>
        </dgm:presLayoutVars>
      </dgm:prSet>
      <dgm:spPr/>
    </dgm:pt>
    <dgm:pt modelId="{D137A501-E9D0-4216-9534-9E88CD5D25C4}" type="pres">
      <dgm:prSet presAssocID="{464C6C3D-7FC6-4D58-87FA-D2BB2B233C56}" presName="FourNodes_2" presStyleLbl="node1" presStyleIdx="1" presStyleCnt="4">
        <dgm:presLayoutVars>
          <dgm:bulletEnabled val="1"/>
        </dgm:presLayoutVars>
      </dgm:prSet>
      <dgm:spPr/>
    </dgm:pt>
    <dgm:pt modelId="{19E8F113-C177-47AB-9279-D8C6C004812B}" type="pres">
      <dgm:prSet presAssocID="{464C6C3D-7FC6-4D58-87FA-D2BB2B233C56}" presName="FourNodes_3" presStyleLbl="node1" presStyleIdx="2" presStyleCnt="4">
        <dgm:presLayoutVars>
          <dgm:bulletEnabled val="1"/>
        </dgm:presLayoutVars>
      </dgm:prSet>
      <dgm:spPr/>
    </dgm:pt>
    <dgm:pt modelId="{8D1791FB-3058-4B43-9D98-80C97248542A}" type="pres">
      <dgm:prSet presAssocID="{464C6C3D-7FC6-4D58-87FA-D2BB2B233C56}" presName="FourNodes_4" presStyleLbl="node1" presStyleIdx="3" presStyleCnt="4">
        <dgm:presLayoutVars>
          <dgm:bulletEnabled val="1"/>
        </dgm:presLayoutVars>
      </dgm:prSet>
      <dgm:spPr/>
    </dgm:pt>
    <dgm:pt modelId="{6BBCFFEA-EC77-4CA2-8E10-878D34F9D4E2}" type="pres">
      <dgm:prSet presAssocID="{464C6C3D-7FC6-4D58-87FA-D2BB2B233C56}" presName="FourConn_1-2" presStyleLbl="fgAccFollowNode1" presStyleIdx="0" presStyleCnt="3">
        <dgm:presLayoutVars>
          <dgm:bulletEnabled val="1"/>
        </dgm:presLayoutVars>
      </dgm:prSet>
      <dgm:spPr/>
    </dgm:pt>
    <dgm:pt modelId="{27B0B5FB-F148-44A2-94F3-0244A9E0D5AB}" type="pres">
      <dgm:prSet presAssocID="{464C6C3D-7FC6-4D58-87FA-D2BB2B233C56}" presName="FourConn_2-3" presStyleLbl="fgAccFollowNode1" presStyleIdx="1" presStyleCnt="3">
        <dgm:presLayoutVars>
          <dgm:bulletEnabled val="1"/>
        </dgm:presLayoutVars>
      </dgm:prSet>
      <dgm:spPr/>
    </dgm:pt>
    <dgm:pt modelId="{3C218112-0E5E-482F-8A55-401027E0EF6E}" type="pres">
      <dgm:prSet presAssocID="{464C6C3D-7FC6-4D58-87FA-D2BB2B233C56}" presName="FourConn_3-4" presStyleLbl="fgAccFollowNode1" presStyleIdx="2" presStyleCnt="3">
        <dgm:presLayoutVars>
          <dgm:bulletEnabled val="1"/>
        </dgm:presLayoutVars>
      </dgm:prSet>
      <dgm:spPr/>
    </dgm:pt>
    <dgm:pt modelId="{AF059048-AC01-4281-8819-DA052A511E93}" type="pres">
      <dgm:prSet presAssocID="{464C6C3D-7FC6-4D58-87FA-D2BB2B233C56}" presName="FourNodes_1_text" presStyleLbl="node1" presStyleIdx="3" presStyleCnt="4">
        <dgm:presLayoutVars>
          <dgm:bulletEnabled val="1"/>
        </dgm:presLayoutVars>
      </dgm:prSet>
      <dgm:spPr/>
    </dgm:pt>
    <dgm:pt modelId="{E21A58A7-7BF1-4F3C-97B2-94B81A6EFDA3}" type="pres">
      <dgm:prSet presAssocID="{464C6C3D-7FC6-4D58-87FA-D2BB2B233C56}" presName="FourNodes_2_text" presStyleLbl="node1" presStyleIdx="3" presStyleCnt="4">
        <dgm:presLayoutVars>
          <dgm:bulletEnabled val="1"/>
        </dgm:presLayoutVars>
      </dgm:prSet>
      <dgm:spPr/>
    </dgm:pt>
    <dgm:pt modelId="{09CEBDD9-E0D5-449C-958B-D533890D41E4}" type="pres">
      <dgm:prSet presAssocID="{464C6C3D-7FC6-4D58-87FA-D2BB2B233C56}" presName="FourNodes_3_text" presStyleLbl="node1" presStyleIdx="3" presStyleCnt="4">
        <dgm:presLayoutVars>
          <dgm:bulletEnabled val="1"/>
        </dgm:presLayoutVars>
      </dgm:prSet>
      <dgm:spPr/>
    </dgm:pt>
    <dgm:pt modelId="{A1576985-BFD7-4423-9A29-34F6B73FC3B2}" type="pres">
      <dgm:prSet presAssocID="{464C6C3D-7FC6-4D58-87FA-D2BB2B233C5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2F33510-555C-4107-9A7B-6139CFE09469}" type="presOf" srcId="{E26DBC37-8674-441C-8458-9C14D43BA063}" destId="{E21A58A7-7BF1-4F3C-97B2-94B81A6EFDA3}" srcOrd="1" destOrd="0" presId="urn:microsoft.com/office/officeart/2005/8/layout/vProcess5"/>
    <dgm:cxn modelId="{D57C3C11-C0D8-49F4-A670-4F1BF5A6AEB7}" type="presOf" srcId="{7BB34E71-D4C5-40C5-AEA9-E9CF75D9ACD9}" destId="{A1576985-BFD7-4423-9A29-34F6B73FC3B2}" srcOrd="1" destOrd="0" presId="urn:microsoft.com/office/officeart/2005/8/layout/vProcess5"/>
    <dgm:cxn modelId="{E62D3B33-0B85-4040-9E43-BE0777AF90B5}" type="presOf" srcId="{99830FA2-13D1-4CA4-AF6D-6FCBF6CEC7E7}" destId="{3C218112-0E5E-482F-8A55-401027E0EF6E}" srcOrd="0" destOrd="0" presId="urn:microsoft.com/office/officeart/2005/8/layout/vProcess5"/>
    <dgm:cxn modelId="{C797355C-A070-4152-A423-EA63538D94D9}" type="presOf" srcId="{7BB34E71-D4C5-40C5-AEA9-E9CF75D9ACD9}" destId="{8D1791FB-3058-4B43-9D98-80C97248542A}" srcOrd="0" destOrd="0" presId="urn:microsoft.com/office/officeart/2005/8/layout/vProcess5"/>
    <dgm:cxn modelId="{7624D761-E311-4878-8BFE-188AE9309DCF}" type="presOf" srcId="{9ADD6314-4E73-4FF4-B816-ED577B2C9359}" destId="{6BBCFFEA-EC77-4CA2-8E10-878D34F9D4E2}" srcOrd="0" destOrd="0" presId="urn:microsoft.com/office/officeart/2005/8/layout/vProcess5"/>
    <dgm:cxn modelId="{17BF0E66-5923-4FC0-B75E-185AB5F86D5D}" type="presOf" srcId="{464C6C3D-7FC6-4D58-87FA-D2BB2B233C56}" destId="{D90498DE-D45D-45B2-8914-0CC005255E4E}" srcOrd="0" destOrd="0" presId="urn:microsoft.com/office/officeart/2005/8/layout/vProcess5"/>
    <dgm:cxn modelId="{D7125446-1CC9-4D92-A6A1-DE131490BC65}" type="presOf" srcId="{E2559295-0704-4E71-A851-855A7DD42A3C}" destId="{AF059048-AC01-4281-8819-DA052A511E93}" srcOrd="1" destOrd="0" presId="urn:microsoft.com/office/officeart/2005/8/layout/vProcess5"/>
    <dgm:cxn modelId="{90973B58-485B-4B1C-8D91-76743A464C6F}" type="presOf" srcId="{E26DBC37-8674-441C-8458-9C14D43BA063}" destId="{D137A501-E9D0-4216-9534-9E88CD5D25C4}" srcOrd="0" destOrd="0" presId="urn:microsoft.com/office/officeart/2005/8/layout/vProcess5"/>
    <dgm:cxn modelId="{1102EF97-7B37-4142-910E-0E92FDB5C0F7}" type="presOf" srcId="{CC174DD7-7255-4690-BE4F-9B426FFB237E}" destId="{09CEBDD9-E0D5-449C-958B-D533890D41E4}" srcOrd="1" destOrd="0" presId="urn:microsoft.com/office/officeart/2005/8/layout/vProcess5"/>
    <dgm:cxn modelId="{9D5BDD9C-76B3-4210-9DA3-F88030A37C25}" srcId="{464C6C3D-7FC6-4D58-87FA-D2BB2B233C56}" destId="{7BB34E71-D4C5-40C5-AEA9-E9CF75D9ACD9}" srcOrd="3" destOrd="0" parTransId="{9A1910F6-E486-43FA-A699-1A0F8F853A30}" sibTransId="{27CF91FA-C9F2-4338-9463-54F717BACF0E}"/>
    <dgm:cxn modelId="{7DCD0CA3-74FF-4BF8-9A5D-46555C634A02}" type="presOf" srcId="{CC174DD7-7255-4690-BE4F-9B426FFB237E}" destId="{19E8F113-C177-47AB-9279-D8C6C004812B}" srcOrd="0" destOrd="0" presId="urn:microsoft.com/office/officeart/2005/8/layout/vProcess5"/>
    <dgm:cxn modelId="{1943EDAE-F4E7-4664-A5F6-4AF9D38A575C}" type="presOf" srcId="{3589B706-5DFF-4B9A-AD7F-E085F354EAB6}" destId="{27B0B5FB-F148-44A2-94F3-0244A9E0D5AB}" srcOrd="0" destOrd="0" presId="urn:microsoft.com/office/officeart/2005/8/layout/vProcess5"/>
    <dgm:cxn modelId="{130590B1-59E5-4E7E-8BCA-55A5543FFFD3}" srcId="{464C6C3D-7FC6-4D58-87FA-D2BB2B233C56}" destId="{CC174DD7-7255-4690-BE4F-9B426FFB237E}" srcOrd="2" destOrd="0" parTransId="{E32F83A7-C16C-4BD3-9F97-C31818D76A45}" sibTransId="{99830FA2-13D1-4CA4-AF6D-6FCBF6CEC7E7}"/>
    <dgm:cxn modelId="{3C46EDBE-7792-4A5A-8692-6723C36F8EE9}" srcId="{464C6C3D-7FC6-4D58-87FA-D2BB2B233C56}" destId="{E26DBC37-8674-441C-8458-9C14D43BA063}" srcOrd="1" destOrd="0" parTransId="{3F50C6FD-C73E-4EB1-8B6D-C07E0F6658AF}" sibTransId="{3589B706-5DFF-4B9A-AD7F-E085F354EAB6}"/>
    <dgm:cxn modelId="{96448CC5-0E3A-4D15-9031-EF3F6B8C93B9}" type="presOf" srcId="{E2559295-0704-4E71-A851-855A7DD42A3C}" destId="{806BCAAF-B7A3-4353-89CE-A4FD142DC98C}" srcOrd="0" destOrd="0" presId="urn:microsoft.com/office/officeart/2005/8/layout/vProcess5"/>
    <dgm:cxn modelId="{BF1D02E3-B562-4EFC-8C94-43F4AADCD1FA}" srcId="{464C6C3D-7FC6-4D58-87FA-D2BB2B233C56}" destId="{E2559295-0704-4E71-A851-855A7DD42A3C}" srcOrd="0" destOrd="0" parTransId="{A16C5579-BB36-46F2-B3A1-18AED2D08372}" sibTransId="{9ADD6314-4E73-4FF4-B816-ED577B2C9359}"/>
    <dgm:cxn modelId="{5466B56A-721B-4E48-BE6F-7D98D3F9CC51}" type="presParOf" srcId="{D90498DE-D45D-45B2-8914-0CC005255E4E}" destId="{8BCF19B7-7F9B-4284-B0D3-0E89EEB9C5E4}" srcOrd="0" destOrd="0" presId="urn:microsoft.com/office/officeart/2005/8/layout/vProcess5"/>
    <dgm:cxn modelId="{631A9FC0-ECA3-409F-BB87-5DE22D2A14E4}" type="presParOf" srcId="{D90498DE-D45D-45B2-8914-0CC005255E4E}" destId="{806BCAAF-B7A3-4353-89CE-A4FD142DC98C}" srcOrd="1" destOrd="0" presId="urn:microsoft.com/office/officeart/2005/8/layout/vProcess5"/>
    <dgm:cxn modelId="{CDC58DED-64D3-4387-AE2F-4DB17B7D5D83}" type="presParOf" srcId="{D90498DE-D45D-45B2-8914-0CC005255E4E}" destId="{D137A501-E9D0-4216-9534-9E88CD5D25C4}" srcOrd="2" destOrd="0" presId="urn:microsoft.com/office/officeart/2005/8/layout/vProcess5"/>
    <dgm:cxn modelId="{D0A0C593-CFDF-44B2-B72C-2AC09FB0FFEA}" type="presParOf" srcId="{D90498DE-D45D-45B2-8914-0CC005255E4E}" destId="{19E8F113-C177-47AB-9279-D8C6C004812B}" srcOrd="3" destOrd="0" presId="urn:microsoft.com/office/officeart/2005/8/layout/vProcess5"/>
    <dgm:cxn modelId="{C85FD59C-8547-4ED8-8145-44F0BCB02A4D}" type="presParOf" srcId="{D90498DE-D45D-45B2-8914-0CC005255E4E}" destId="{8D1791FB-3058-4B43-9D98-80C97248542A}" srcOrd="4" destOrd="0" presId="urn:microsoft.com/office/officeart/2005/8/layout/vProcess5"/>
    <dgm:cxn modelId="{860433FE-EC10-4ED3-95BF-94D58358C56A}" type="presParOf" srcId="{D90498DE-D45D-45B2-8914-0CC005255E4E}" destId="{6BBCFFEA-EC77-4CA2-8E10-878D34F9D4E2}" srcOrd="5" destOrd="0" presId="urn:microsoft.com/office/officeart/2005/8/layout/vProcess5"/>
    <dgm:cxn modelId="{0A79C98D-1B3C-42CD-B66B-E83EACDB3F97}" type="presParOf" srcId="{D90498DE-D45D-45B2-8914-0CC005255E4E}" destId="{27B0B5FB-F148-44A2-94F3-0244A9E0D5AB}" srcOrd="6" destOrd="0" presId="urn:microsoft.com/office/officeart/2005/8/layout/vProcess5"/>
    <dgm:cxn modelId="{92176AA9-8F80-473A-9F6F-43D538EB8321}" type="presParOf" srcId="{D90498DE-D45D-45B2-8914-0CC005255E4E}" destId="{3C218112-0E5E-482F-8A55-401027E0EF6E}" srcOrd="7" destOrd="0" presId="urn:microsoft.com/office/officeart/2005/8/layout/vProcess5"/>
    <dgm:cxn modelId="{3A261B5F-448B-4242-B3A3-5A01A9478B25}" type="presParOf" srcId="{D90498DE-D45D-45B2-8914-0CC005255E4E}" destId="{AF059048-AC01-4281-8819-DA052A511E93}" srcOrd="8" destOrd="0" presId="urn:microsoft.com/office/officeart/2005/8/layout/vProcess5"/>
    <dgm:cxn modelId="{5A2F747B-5A7D-46B9-9D2D-E1DE80D23FDA}" type="presParOf" srcId="{D90498DE-D45D-45B2-8914-0CC005255E4E}" destId="{E21A58A7-7BF1-4F3C-97B2-94B81A6EFDA3}" srcOrd="9" destOrd="0" presId="urn:microsoft.com/office/officeart/2005/8/layout/vProcess5"/>
    <dgm:cxn modelId="{0D9FE857-9701-4166-9ED0-FC34797E890F}" type="presParOf" srcId="{D90498DE-D45D-45B2-8914-0CC005255E4E}" destId="{09CEBDD9-E0D5-449C-958B-D533890D41E4}" srcOrd="10" destOrd="0" presId="urn:microsoft.com/office/officeart/2005/8/layout/vProcess5"/>
    <dgm:cxn modelId="{8AF42E2D-019B-42C3-92FD-CC716926ECFB}" type="presParOf" srcId="{D90498DE-D45D-45B2-8914-0CC005255E4E}" destId="{A1576985-BFD7-4423-9A29-34F6B73FC3B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4A7257-8823-41B0-A546-A60A738853AC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7ADCA8-74EC-4663-ADA2-D73903F86627}">
      <dgm:prSet/>
      <dgm:spPr/>
      <dgm:t>
        <a:bodyPr/>
        <a:lstStyle/>
        <a:p>
          <a:r>
            <a:rPr lang="en-US"/>
            <a:t>Objectives</a:t>
          </a:r>
        </a:p>
      </dgm:t>
    </dgm:pt>
    <dgm:pt modelId="{13444D10-F9F4-4CD0-ABAF-BB35C19EA905}" type="parTrans" cxnId="{788B15FE-4679-40E7-BFA3-5F0D8CE84562}">
      <dgm:prSet/>
      <dgm:spPr/>
      <dgm:t>
        <a:bodyPr/>
        <a:lstStyle/>
        <a:p>
          <a:endParaRPr lang="en-US"/>
        </a:p>
      </dgm:t>
    </dgm:pt>
    <dgm:pt modelId="{595E908D-584A-4263-8D78-5EB31195B0B5}" type="sibTrans" cxnId="{788B15FE-4679-40E7-BFA3-5F0D8CE84562}">
      <dgm:prSet/>
      <dgm:spPr/>
      <dgm:t>
        <a:bodyPr/>
        <a:lstStyle/>
        <a:p>
          <a:endParaRPr lang="en-US"/>
        </a:p>
      </dgm:t>
    </dgm:pt>
    <dgm:pt modelId="{62D2CBB8-57E2-4D35-87A0-50D92DDD9B8F}">
      <dgm:prSet/>
      <dgm:spPr/>
      <dgm:t>
        <a:bodyPr/>
        <a:lstStyle/>
        <a:p>
          <a:r>
            <a:rPr lang="en-US"/>
            <a:t>Minimize Crisis</a:t>
          </a:r>
        </a:p>
      </dgm:t>
    </dgm:pt>
    <dgm:pt modelId="{C151C239-5B9F-4F93-B7A7-BE405C66A518}" type="parTrans" cxnId="{40A3861E-4128-48FF-9398-7CBEA12FA4B4}">
      <dgm:prSet/>
      <dgm:spPr/>
      <dgm:t>
        <a:bodyPr/>
        <a:lstStyle/>
        <a:p>
          <a:endParaRPr lang="en-US"/>
        </a:p>
      </dgm:t>
    </dgm:pt>
    <dgm:pt modelId="{EDF0B859-ABA0-499C-B682-C74DBDE3DE5B}" type="sibTrans" cxnId="{40A3861E-4128-48FF-9398-7CBEA12FA4B4}">
      <dgm:prSet/>
      <dgm:spPr/>
      <dgm:t>
        <a:bodyPr/>
        <a:lstStyle/>
        <a:p>
          <a:endParaRPr lang="en-US"/>
        </a:p>
      </dgm:t>
    </dgm:pt>
    <dgm:pt modelId="{CA60588E-2F14-4E65-8A27-66EA33D0C895}">
      <dgm:prSet/>
      <dgm:spPr/>
      <dgm:t>
        <a:bodyPr/>
        <a:lstStyle/>
        <a:p>
          <a:r>
            <a:rPr lang="en-US"/>
            <a:t>Prevent Crisis</a:t>
          </a:r>
        </a:p>
      </dgm:t>
    </dgm:pt>
    <dgm:pt modelId="{FCA290EF-CD7F-4807-901D-0C2B2F19E4B9}" type="parTrans" cxnId="{D06F9AF8-14A3-4F19-8243-4B11DDEBBD98}">
      <dgm:prSet/>
      <dgm:spPr/>
      <dgm:t>
        <a:bodyPr/>
        <a:lstStyle/>
        <a:p>
          <a:endParaRPr lang="en-US"/>
        </a:p>
      </dgm:t>
    </dgm:pt>
    <dgm:pt modelId="{EE1B5052-8D03-4880-9A9A-48585EC30336}" type="sibTrans" cxnId="{D06F9AF8-14A3-4F19-8243-4B11DDEBBD98}">
      <dgm:prSet/>
      <dgm:spPr/>
      <dgm:t>
        <a:bodyPr/>
        <a:lstStyle/>
        <a:p>
          <a:endParaRPr lang="en-US"/>
        </a:p>
      </dgm:t>
    </dgm:pt>
    <dgm:pt modelId="{DBB5A3AD-34E6-4603-83C2-C20899E3F3F5}" type="pres">
      <dgm:prSet presAssocID="{124A7257-8823-41B0-A546-A60A738853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F5DD78-BC6E-4CEC-8198-9C931F8460F6}" type="pres">
      <dgm:prSet presAssocID="{377ADCA8-74EC-4663-ADA2-D73903F86627}" presName="hierRoot1" presStyleCnt="0">
        <dgm:presLayoutVars>
          <dgm:hierBranch val="init"/>
        </dgm:presLayoutVars>
      </dgm:prSet>
      <dgm:spPr/>
    </dgm:pt>
    <dgm:pt modelId="{F7738502-D39A-43CC-A6FE-3EF6078F611D}" type="pres">
      <dgm:prSet presAssocID="{377ADCA8-74EC-4663-ADA2-D73903F86627}" presName="rootComposite1" presStyleCnt="0"/>
      <dgm:spPr/>
    </dgm:pt>
    <dgm:pt modelId="{0BA58AEF-399F-47BF-96D3-75C5913DB23B}" type="pres">
      <dgm:prSet presAssocID="{377ADCA8-74EC-4663-ADA2-D73903F86627}" presName="rootText1" presStyleLbl="node0" presStyleIdx="0" presStyleCnt="1">
        <dgm:presLayoutVars>
          <dgm:chPref val="3"/>
        </dgm:presLayoutVars>
      </dgm:prSet>
      <dgm:spPr/>
    </dgm:pt>
    <dgm:pt modelId="{B005007A-601D-42EB-9DEB-B8477AC9CF6F}" type="pres">
      <dgm:prSet presAssocID="{377ADCA8-74EC-4663-ADA2-D73903F86627}" presName="rootConnector1" presStyleLbl="node1" presStyleIdx="0" presStyleCnt="0"/>
      <dgm:spPr/>
    </dgm:pt>
    <dgm:pt modelId="{5C3B7925-42EB-487F-887B-F0D37BA7366A}" type="pres">
      <dgm:prSet presAssocID="{377ADCA8-74EC-4663-ADA2-D73903F86627}" presName="hierChild2" presStyleCnt="0"/>
      <dgm:spPr/>
    </dgm:pt>
    <dgm:pt modelId="{043EA156-9DFA-49E4-8D4F-6E2A6914EE52}" type="pres">
      <dgm:prSet presAssocID="{C151C239-5B9F-4F93-B7A7-BE405C66A518}" presName="Name37" presStyleLbl="parChTrans1D2" presStyleIdx="0" presStyleCnt="2"/>
      <dgm:spPr/>
    </dgm:pt>
    <dgm:pt modelId="{F6F89E7D-43A2-4A57-93C3-2125CEA77319}" type="pres">
      <dgm:prSet presAssocID="{62D2CBB8-57E2-4D35-87A0-50D92DDD9B8F}" presName="hierRoot2" presStyleCnt="0">
        <dgm:presLayoutVars>
          <dgm:hierBranch val="init"/>
        </dgm:presLayoutVars>
      </dgm:prSet>
      <dgm:spPr/>
    </dgm:pt>
    <dgm:pt modelId="{D83F32CF-2C11-4D81-A285-C6940874C2DC}" type="pres">
      <dgm:prSet presAssocID="{62D2CBB8-57E2-4D35-87A0-50D92DDD9B8F}" presName="rootComposite" presStyleCnt="0"/>
      <dgm:spPr/>
    </dgm:pt>
    <dgm:pt modelId="{2C2078AA-58D0-45F1-B122-12E746516236}" type="pres">
      <dgm:prSet presAssocID="{62D2CBB8-57E2-4D35-87A0-50D92DDD9B8F}" presName="rootText" presStyleLbl="node2" presStyleIdx="0" presStyleCnt="2">
        <dgm:presLayoutVars>
          <dgm:chPref val="3"/>
        </dgm:presLayoutVars>
      </dgm:prSet>
      <dgm:spPr/>
    </dgm:pt>
    <dgm:pt modelId="{C9813F19-28A9-4CA4-BD48-4C3414CAB6E6}" type="pres">
      <dgm:prSet presAssocID="{62D2CBB8-57E2-4D35-87A0-50D92DDD9B8F}" presName="rootConnector" presStyleLbl="node2" presStyleIdx="0" presStyleCnt="2"/>
      <dgm:spPr/>
    </dgm:pt>
    <dgm:pt modelId="{2CBAA7FB-B1BB-496B-A94E-7F94F405FDA4}" type="pres">
      <dgm:prSet presAssocID="{62D2CBB8-57E2-4D35-87A0-50D92DDD9B8F}" presName="hierChild4" presStyleCnt="0"/>
      <dgm:spPr/>
    </dgm:pt>
    <dgm:pt modelId="{F484E6A1-FF9A-4AEB-8359-40F69E1206CA}" type="pres">
      <dgm:prSet presAssocID="{62D2CBB8-57E2-4D35-87A0-50D92DDD9B8F}" presName="hierChild5" presStyleCnt="0"/>
      <dgm:spPr/>
    </dgm:pt>
    <dgm:pt modelId="{077BB11E-BEA9-479B-A460-188F51825DB4}" type="pres">
      <dgm:prSet presAssocID="{FCA290EF-CD7F-4807-901D-0C2B2F19E4B9}" presName="Name37" presStyleLbl="parChTrans1D2" presStyleIdx="1" presStyleCnt="2"/>
      <dgm:spPr/>
    </dgm:pt>
    <dgm:pt modelId="{AFF347E9-5B20-4A05-AEC1-8FA7755367BE}" type="pres">
      <dgm:prSet presAssocID="{CA60588E-2F14-4E65-8A27-66EA33D0C895}" presName="hierRoot2" presStyleCnt="0">
        <dgm:presLayoutVars>
          <dgm:hierBranch val="init"/>
        </dgm:presLayoutVars>
      </dgm:prSet>
      <dgm:spPr/>
    </dgm:pt>
    <dgm:pt modelId="{7B0CDBD9-926A-43A8-91E0-4D1CF175516F}" type="pres">
      <dgm:prSet presAssocID="{CA60588E-2F14-4E65-8A27-66EA33D0C895}" presName="rootComposite" presStyleCnt="0"/>
      <dgm:spPr/>
    </dgm:pt>
    <dgm:pt modelId="{7171D7AF-3186-41E5-AA08-ED78E72BF1C6}" type="pres">
      <dgm:prSet presAssocID="{CA60588E-2F14-4E65-8A27-66EA33D0C895}" presName="rootText" presStyleLbl="node2" presStyleIdx="1" presStyleCnt="2">
        <dgm:presLayoutVars>
          <dgm:chPref val="3"/>
        </dgm:presLayoutVars>
      </dgm:prSet>
      <dgm:spPr/>
    </dgm:pt>
    <dgm:pt modelId="{502CD954-BC8B-4065-89B1-9924152C1760}" type="pres">
      <dgm:prSet presAssocID="{CA60588E-2F14-4E65-8A27-66EA33D0C895}" presName="rootConnector" presStyleLbl="node2" presStyleIdx="1" presStyleCnt="2"/>
      <dgm:spPr/>
    </dgm:pt>
    <dgm:pt modelId="{157CE5FD-1BAA-4837-826D-396AF25939C9}" type="pres">
      <dgm:prSet presAssocID="{CA60588E-2F14-4E65-8A27-66EA33D0C895}" presName="hierChild4" presStyleCnt="0"/>
      <dgm:spPr/>
    </dgm:pt>
    <dgm:pt modelId="{3ECEAE1C-7530-4248-A0EF-5DC0BE950B80}" type="pres">
      <dgm:prSet presAssocID="{CA60588E-2F14-4E65-8A27-66EA33D0C895}" presName="hierChild5" presStyleCnt="0"/>
      <dgm:spPr/>
    </dgm:pt>
    <dgm:pt modelId="{4D6C2EA3-4F10-43D4-A49A-8137DECEA7F7}" type="pres">
      <dgm:prSet presAssocID="{377ADCA8-74EC-4663-ADA2-D73903F86627}" presName="hierChild3" presStyleCnt="0"/>
      <dgm:spPr/>
    </dgm:pt>
  </dgm:ptLst>
  <dgm:cxnLst>
    <dgm:cxn modelId="{38017616-E9B3-4217-A5F1-40428A274A9A}" type="presOf" srcId="{FCA290EF-CD7F-4807-901D-0C2B2F19E4B9}" destId="{077BB11E-BEA9-479B-A460-188F51825DB4}" srcOrd="0" destOrd="0" presId="urn:microsoft.com/office/officeart/2005/8/layout/orgChart1"/>
    <dgm:cxn modelId="{40A3861E-4128-48FF-9398-7CBEA12FA4B4}" srcId="{377ADCA8-74EC-4663-ADA2-D73903F86627}" destId="{62D2CBB8-57E2-4D35-87A0-50D92DDD9B8F}" srcOrd="0" destOrd="0" parTransId="{C151C239-5B9F-4F93-B7A7-BE405C66A518}" sibTransId="{EDF0B859-ABA0-499C-B682-C74DBDE3DE5B}"/>
    <dgm:cxn modelId="{8B179D23-4D96-4EB9-8973-978ECBAB579F}" type="presOf" srcId="{377ADCA8-74EC-4663-ADA2-D73903F86627}" destId="{0BA58AEF-399F-47BF-96D3-75C5913DB23B}" srcOrd="0" destOrd="0" presId="urn:microsoft.com/office/officeart/2005/8/layout/orgChart1"/>
    <dgm:cxn modelId="{CEDDFF3E-A5AB-410C-9F1E-22FAC595FF5F}" type="presOf" srcId="{62D2CBB8-57E2-4D35-87A0-50D92DDD9B8F}" destId="{2C2078AA-58D0-45F1-B122-12E746516236}" srcOrd="0" destOrd="0" presId="urn:microsoft.com/office/officeart/2005/8/layout/orgChart1"/>
    <dgm:cxn modelId="{4A11487D-D09B-4E01-9F5B-910C5BCDB82A}" type="presOf" srcId="{CA60588E-2F14-4E65-8A27-66EA33D0C895}" destId="{502CD954-BC8B-4065-89B1-9924152C1760}" srcOrd="1" destOrd="0" presId="urn:microsoft.com/office/officeart/2005/8/layout/orgChart1"/>
    <dgm:cxn modelId="{BC0EA78F-70DC-491E-95DA-8F82F8A747FB}" type="presOf" srcId="{CA60588E-2F14-4E65-8A27-66EA33D0C895}" destId="{7171D7AF-3186-41E5-AA08-ED78E72BF1C6}" srcOrd="0" destOrd="0" presId="urn:microsoft.com/office/officeart/2005/8/layout/orgChart1"/>
    <dgm:cxn modelId="{49F4A59D-71E1-4067-8DBF-1D350DF47DD6}" type="presOf" srcId="{124A7257-8823-41B0-A546-A60A738853AC}" destId="{DBB5A3AD-34E6-4603-83C2-C20899E3F3F5}" srcOrd="0" destOrd="0" presId="urn:microsoft.com/office/officeart/2005/8/layout/orgChart1"/>
    <dgm:cxn modelId="{8E14CF9D-C83D-4E05-A5CC-6E9BAC790DDC}" type="presOf" srcId="{377ADCA8-74EC-4663-ADA2-D73903F86627}" destId="{B005007A-601D-42EB-9DEB-B8477AC9CF6F}" srcOrd="1" destOrd="0" presId="urn:microsoft.com/office/officeart/2005/8/layout/orgChart1"/>
    <dgm:cxn modelId="{3B1D3CA8-EF94-4DB2-B233-88F903EA9426}" type="presOf" srcId="{62D2CBB8-57E2-4D35-87A0-50D92DDD9B8F}" destId="{C9813F19-28A9-4CA4-BD48-4C3414CAB6E6}" srcOrd="1" destOrd="0" presId="urn:microsoft.com/office/officeart/2005/8/layout/orgChart1"/>
    <dgm:cxn modelId="{CFA12FCD-C178-4510-85E5-D588772094DA}" type="presOf" srcId="{C151C239-5B9F-4F93-B7A7-BE405C66A518}" destId="{043EA156-9DFA-49E4-8D4F-6E2A6914EE52}" srcOrd="0" destOrd="0" presId="urn:microsoft.com/office/officeart/2005/8/layout/orgChart1"/>
    <dgm:cxn modelId="{D06F9AF8-14A3-4F19-8243-4B11DDEBBD98}" srcId="{377ADCA8-74EC-4663-ADA2-D73903F86627}" destId="{CA60588E-2F14-4E65-8A27-66EA33D0C895}" srcOrd="1" destOrd="0" parTransId="{FCA290EF-CD7F-4807-901D-0C2B2F19E4B9}" sibTransId="{EE1B5052-8D03-4880-9A9A-48585EC30336}"/>
    <dgm:cxn modelId="{788B15FE-4679-40E7-BFA3-5F0D8CE84562}" srcId="{124A7257-8823-41B0-A546-A60A738853AC}" destId="{377ADCA8-74EC-4663-ADA2-D73903F86627}" srcOrd="0" destOrd="0" parTransId="{13444D10-F9F4-4CD0-ABAF-BB35C19EA905}" sibTransId="{595E908D-584A-4263-8D78-5EB31195B0B5}"/>
    <dgm:cxn modelId="{352DD8BA-46D4-47BF-8A83-DA79CB57DC48}" type="presParOf" srcId="{DBB5A3AD-34E6-4603-83C2-C20899E3F3F5}" destId="{96F5DD78-BC6E-4CEC-8198-9C931F8460F6}" srcOrd="0" destOrd="0" presId="urn:microsoft.com/office/officeart/2005/8/layout/orgChart1"/>
    <dgm:cxn modelId="{AB1FE919-6700-44E9-A798-5E435E353631}" type="presParOf" srcId="{96F5DD78-BC6E-4CEC-8198-9C931F8460F6}" destId="{F7738502-D39A-43CC-A6FE-3EF6078F611D}" srcOrd="0" destOrd="0" presId="urn:microsoft.com/office/officeart/2005/8/layout/orgChart1"/>
    <dgm:cxn modelId="{9787EC9E-C966-4019-90F0-1A4F35C52C07}" type="presParOf" srcId="{F7738502-D39A-43CC-A6FE-3EF6078F611D}" destId="{0BA58AEF-399F-47BF-96D3-75C5913DB23B}" srcOrd="0" destOrd="0" presId="urn:microsoft.com/office/officeart/2005/8/layout/orgChart1"/>
    <dgm:cxn modelId="{EC3F9272-74A3-461B-AACE-0A1DDB716EBF}" type="presParOf" srcId="{F7738502-D39A-43CC-A6FE-3EF6078F611D}" destId="{B005007A-601D-42EB-9DEB-B8477AC9CF6F}" srcOrd="1" destOrd="0" presId="urn:microsoft.com/office/officeart/2005/8/layout/orgChart1"/>
    <dgm:cxn modelId="{B0942A16-2DDF-4F89-B9E5-6B51879D9B38}" type="presParOf" srcId="{96F5DD78-BC6E-4CEC-8198-9C931F8460F6}" destId="{5C3B7925-42EB-487F-887B-F0D37BA7366A}" srcOrd="1" destOrd="0" presId="urn:microsoft.com/office/officeart/2005/8/layout/orgChart1"/>
    <dgm:cxn modelId="{BF388F47-41F8-49C8-9669-2F4DBA48B036}" type="presParOf" srcId="{5C3B7925-42EB-487F-887B-F0D37BA7366A}" destId="{043EA156-9DFA-49E4-8D4F-6E2A6914EE52}" srcOrd="0" destOrd="0" presId="urn:microsoft.com/office/officeart/2005/8/layout/orgChart1"/>
    <dgm:cxn modelId="{C9A9A58A-A517-439D-9349-806DC51C66F4}" type="presParOf" srcId="{5C3B7925-42EB-487F-887B-F0D37BA7366A}" destId="{F6F89E7D-43A2-4A57-93C3-2125CEA77319}" srcOrd="1" destOrd="0" presId="urn:microsoft.com/office/officeart/2005/8/layout/orgChart1"/>
    <dgm:cxn modelId="{4F4E4148-E9B7-4ECD-AE3E-F6A1A234BCF9}" type="presParOf" srcId="{F6F89E7D-43A2-4A57-93C3-2125CEA77319}" destId="{D83F32CF-2C11-4D81-A285-C6940874C2DC}" srcOrd="0" destOrd="0" presId="urn:microsoft.com/office/officeart/2005/8/layout/orgChart1"/>
    <dgm:cxn modelId="{E2F3050F-EE48-4199-B127-9F120EB86BC9}" type="presParOf" srcId="{D83F32CF-2C11-4D81-A285-C6940874C2DC}" destId="{2C2078AA-58D0-45F1-B122-12E746516236}" srcOrd="0" destOrd="0" presId="urn:microsoft.com/office/officeart/2005/8/layout/orgChart1"/>
    <dgm:cxn modelId="{8CF03872-6DD7-43DF-BE8D-BA0F517C1424}" type="presParOf" srcId="{D83F32CF-2C11-4D81-A285-C6940874C2DC}" destId="{C9813F19-28A9-4CA4-BD48-4C3414CAB6E6}" srcOrd="1" destOrd="0" presId="urn:microsoft.com/office/officeart/2005/8/layout/orgChart1"/>
    <dgm:cxn modelId="{D2CDE68C-F3F1-4A8E-8FF6-8A3C265DA992}" type="presParOf" srcId="{F6F89E7D-43A2-4A57-93C3-2125CEA77319}" destId="{2CBAA7FB-B1BB-496B-A94E-7F94F405FDA4}" srcOrd="1" destOrd="0" presId="urn:microsoft.com/office/officeart/2005/8/layout/orgChart1"/>
    <dgm:cxn modelId="{E19661A9-F4DB-40CD-B762-E74F43C503E1}" type="presParOf" srcId="{F6F89E7D-43A2-4A57-93C3-2125CEA77319}" destId="{F484E6A1-FF9A-4AEB-8359-40F69E1206CA}" srcOrd="2" destOrd="0" presId="urn:microsoft.com/office/officeart/2005/8/layout/orgChart1"/>
    <dgm:cxn modelId="{4033F3F6-A29D-4F0D-9E32-FA9FE24B02CC}" type="presParOf" srcId="{5C3B7925-42EB-487F-887B-F0D37BA7366A}" destId="{077BB11E-BEA9-479B-A460-188F51825DB4}" srcOrd="2" destOrd="0" presId="urn:microsoft.com/office/officeart/2005/8/layout/orgChart1"/>
    <dgm:cxn modelId="{6E3DBAB9-981D-440E-BBBA-D30A17927375}" type="presParOf" srcId="{5C3B7925-42EB-487F-887B-F0D37BA7366A}" destId="{AFF347E9-5B20-4A05-AEC1-8FA7755367BE}" srcOrd="3" destOrd="0" presId="urn:microsoft.com/office/officeart/2005/8/layout/orgChart1"/>
    <dgm:cxn modelId="{3E064716-94CF-4D7B-9C21-9EDB078E0C1C}" type="presParOf" srcId="{AFF347E9-5B20-4A05-AEC1-8FA7755367BE}" destId="{7B0CDBD9-926A-43A8-91E0-4D1CF175516F}" srcOrd="0" destOrd="0" presId="urn:microsoft.com/office/officeart/2005/8/layout/orgChart1"/>
    <dgm:cxn modelId="{8A79ACF1-BCDE-4A79-9B49-239CC0018E26}" type="presParOf" srcId="{7B0CDBD9-926A-43A8-91E0-4D1CF175516F}" destId="{7171D7AF-3186-41E5-AA08-ED78E72BF1C6}" srcOrd="0" destOrd="0" presId="urn:microsoft.com/office/officeart/2005/8/layout/orgChart1"/>
    <dgm:cxn modelId="{492C9D57-6E09-4BA5-89B0-46F5765E6EB3}" type="presParOf" srcId="{7B0CDBD9-926A-43A8-91E0-4D1CF175516F}" destId="{502CD954-BC8B-4065-89B1-9924152C1760}" srcOrd="1" destOrd="0" presId="urn:microsoft.com/office/officeart/2005/8/layout/orgChart1"/>
    <dgm:cxn modelId="{5454F218-AA0D-402F-9D22-817B749597F6}" type="presParOf" srcId="{AFF347E9-5B20-4A05-AEC1-8FA7755367BE}" destId="{157CE5FD-1BAA-4837-826D-396AF25939C9}" srcOrd="1" destOrd="0" presId="urn:microsoft.com/office/officeart/2005/8/layout/orgChart1"/>
    <dgm:cxn modelId="{5F6BC197-0214-471F-ACCA-C5C1FB492BFF}" type="presParOf" srcId="{AFF347E9-5B20-4A05-AEC1-8FA7755367BE}" destId="{3ECEAE1C-7530-4248-A0EF-5DC0BE950B80}" srcOrd="2" destOrd="0" presId="urn:microsoft.com/office/officeart/2005/8/layout/orgChart1"/>
    <dgm:cxn modelId="{DBB43409-1488-4233-A43A-957B42832C95}" type="presParOf" srcId="{96F5DD78-BC6E-4CEC-8198-9C931F8460F6}" destId="{4D6C2EA3-4F10-43D4-A49A-8137DECEA7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EB9198-A95D-4B0D-9A11-62B8E1485AB0}" type="doc">
      <dgm:prSet loTypeId="urn:microsoft.com/office/officeart/2005/8/layout/chevronAccent+Icon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804AF-7639-4AE8-8F87-C1F2696EC730}">
      <dgm:prSet/>
      <dgm:spPr/>
      <dgm:t>
        <a:bodyPr/>
        <a:lstStyle/>
        <a:p>
          <a:r>
            <a:rPr lang="en-US"/>
            <a:t>Strategies for De-escalation</a:t>
          </a:r>
        </a:p>
      </dgm:t>
    </dgm:pt>
    <dgm:pt modelId="{59A6E0DE-B438-4B27-80B7-71CAB2E7D321}" type="parTrans" cxnId="{664C5AE5-5959-4214-AA06-B4EC2DDE5F76}">
      <dgm:prSet/>
      <dgm:spPr/>
      <dgm:t>
        <a:bodyPr/>
        <a:lstStyle/>
        <a:p>
          <a:endParaRPr lang="en-US"/>
        </a:p>
      </dgm:t>
    </dgm:pt>
    <dgm:pt modelId="{F65100B9-6463-4CEA-BB82-11128DC03C04}" type="sibTrans" cxnId="{664C5AE5-5959-4214-AA06-B4EC2DDE5F76}">
      <dgm:prSet/>
      <dgm:spPr/>
      <dgm:t>
        <a:bodyPr/>
        <a:lstStyle/>
        <a:p>
          <a:endParaRPr lang="en-US"/>
        </a:p>
      </dgm:t>
    </dgm:pt>
    <dgm:pt modelId="{9CCD28DD-94D2-4178-B848-C59E50B0D37A}">
      <dgm:prSet/>
      <dgm:spPr/>
      <dgm:t>
        <a:bodyPr/>
        <a:lstStyle/>
        <a:p>
          <a:r>
            <a:rPr lang="en-US" b="1" dirty="0"/>
            <a:t>Help Strategy</a:t>
          </a:r>
        </a:p>
      </dgm:t>
    </dgm:pt>
    <dgm:pt modelId="{87F567C9-445F-4395-AF35-B92197AAEAC9}" type="parTrans" cxnId="{E89FC1EA-9EC6-4DDF-8837-8D9E0F8BAF61}">
      <dgm:prSet/>
      <dgm:spPr/>
      <dgm:t>
        <a:bodyPr/>
        <a:lstStyle/>
        <a:p>
          <a:endParaRPr lang="en-US"/>
        </a:p>
      </dgm:t>
    </dgm:pt>
    <dgm:pt modelId="{D9778FE4-5A4E-4B90-91D2-E10BCA20A3A0}" type="sibTrans" cxnId="{E89FC1EA-9EC6-4DDF-8837-8D9E0F8BAF61}">
      <dgm:prSet/>
      <dgm:spPr/>
      <dgm:t>
        <a:bodyPr/>
        <a:lstStyle/>
        <a:p>
          <a:endParaRPr lang="en-US"/>
        </a:p>
      </dgm:t>
    </dgm:pt>
    <dgm:pt modelId="{00917D24-C2D3-4B9E-A025-9DE8D4115DA6}">
      <dgm:prSet/>
      <dgm:spPr/>
      <dgm:t>
        <a:bodyPr/>
        <a:lstStyle/>
        <a:p>
          <a:r>
            <a:rPr lang="en-US"/>
            <a:t>Ask Bruce what does he need</a:t>
          </a:r>
        </a:p>
      </dgm:t>
    </dgm:pt>
    <dgm:pt modelId="{DCAA0884-A346-4B8B-BAD1-1EDA75E49EA1}" type="parTrans" cxnId="{C045DAE3-28CA-4868-BD3D-A15646BBF28E}">
      <dgm:prSet/>
      <dgm:spPr/>
      <dgm:t>
        <a:bodyPr/>
        <a:lstStyle/>
        <a:p>
          <a:endParaRPr lang="en-US"/>
        </a:p>
      </dgm:t>
    </dgm:pt>
    <dgm:pt modelId="{2F079811-90F2-46EF-889D-03AC1BABC7A0}" type="sibTrans" cxnId="{C045DAE3-28CA-4868-BD3D-A15646BBF28E}">
      <dgm:prSet/>
      <dgm:spPr/>
      <dgm:t>
        <a:bodyPr/>
        <a:lstStyle/>
        <a:p>
          <a:endParaRPr lang="en-US"/>
        </a:p>
      </dgm:t>
    </dgm:pt>
    <dgm:pt modelId="{829EE199-F453-4F48-B2F7-A203DC19ACE7}">
      <dgm:prSet/>
      <dgm:spPr/>
      <dgm:t>
        <a:bodyPr/>
        <a:lstStyle/>
        <a:p>
          <a:r>
            <a:rPr lang="en-US"/>
            <a:t>Give 5-10 seconds to process</a:t>
          </a:r>
        </a:p>
      </dgm:t>
    </dgm:pt>
    <dgm:pt modelId="{0DF20F87-5235-4F3D-9C74-CD30601934A6}" type="parTrans" cxnId="{0C31AB46-BABC-4462-B184-3BADDE482263}">
      <dgm:prSet/>
      <dgm:spPr/>
      <dgm:t>
        <a:bodyPr/>
        <a:lstStyle/>
        <a:p>
          <a:endParaRPr lang="en-US"/>
        </a:p>
      </dgm:t>
    </dgm:pt>
    <dgm:pt modelId="{6BD3ACC3-D859-413C-B604-F0F21D04CD50}" type="sibTrans" cxnId="{0C31AB46-BABC-4462-B184-3BADDE482263}">
      <dgm:prSet/>
      <dgm:spPr/>
      <dgm:t>
        <a:bodyPr/>
        <a:lstStyle/>
        <a:p>
          <a:endParaRPr lang="en-US"/>
        </a:p>
      </dgm:t>
    </dgm:pt>
    <dgm:pt modelId="{CBC30A50-D3A5-4403-A5C7-AEE91AB59F41}">
      <dgm:prSet/>
      <dgm:spPr/>
      <dgm:t>
        <a:bodyPr/>
        <a:lstStyle/>
        <a:p>
          <a:r>
            <a:rPr lang="en-US"/>
            <a:t>Ask again</a:t>
          </a:r>
        </a:p>
      </dgm:t>
    </dgm:pt>
    <dgm:pt modelId="{A0D08012-7F5D-42DB-8D3C-EE27173A7A43}" type="parTrans" cxnId="{743E8552-AE39-4C1B-8F88-7DF052FA5D52}">
      <dgm:prSet/>
      <dgm:spPr/>
      <dgm:t>
        <a:bodyPr/>
        <a:lstStyle/>
        <a:p>
          <a:endParaRPr lang="en-US"/>
        </a:p>
      </dgm:t>
    </dgm:pt>
    <dgm:pt modelId="{0B41C209-940F-4747-8832-EFF53DB5385D}" type="sibTrans" cxnId="{743E8552-AE39-4C1B-8F88-7DF052FA5D52}">
      <dgm:prSet/>
      <dgm:spPr/>
      <dgm:t>
        <a:bodyPr/>
        <a:lstStyle/>
        <a:p>
          <a:endParaRPr lang="en-US"/>
        </a:p>
      </dgm:t>
    </dgm:pt>
    <dgm:pt modelId="{AA79E2CA-5554-4850-BCB0-A17BD0DFCC86}">
      <dgm:prSet/>
      <dgm:spPr/>
      <dgm:t>
        <a:bodyPr/>
        <a:lstStyle/>
        <a:p>
          <a:r>
            <a:rPr lang="en-US" dirty="0"/>
            <a:t>Provide reasonable choice: Start the first problem or Take a one-minute break, then start your assignment</a:t>
          </a:r>
        </a:p>
      </dgm:t>
    </dgm:pt>
    <dgm:pt modelId="{C40D6427-B124-47C9-BCA9-038AE8C8AB52}" type="parTrans" cxnId="{DC02B6C2-CF4D-47F5-82C8-B8AB7C0EDEA1}">
      <dgm:prSet/>
      <dgm:spPr/>
      <dgm:t>
        <a:bodyPr/>
        <a:lstStyle/>
        <a:p>
          <a:endParaRPr lang="en-US"/>
        </a:p>
      </dgm:t>
    </dgm:pt>
    <dgm:pt modelId="{9E11C6CC-3686-40D5-A7D6-FC65B68F888D}" type="sibTrans" cxnId="{DC02B6C2-CF4D-47F5-82C8-B8AB7C0EDEA1}">
      <dgm:prSet/>
      <dgm:spPr/>
      <dgm:t>
        <a:bodyPr/>
        <a:lstStyle/>
        <a:p>
          <a:endParaRPr lang="en-US"/>
        </a:p>
      </dgm:t>
    </dgm:pt>
    <dgm:pt modelId="{3BE844F5-72B3-4569-9255-63792767CAD0}" type="pres">
      <dgm:prSet presAssocID="{B0EB9198-A95D-4B0D-9A11-62B8E1485AB0}" presName="Name0" presStyleCnt="0">
        <dgm:presLayoutVars>
          <dgm:dir/>
          <dgm:resizeHandles val="exact"/>
        </dgm:presLayoutVars>
      </dgm:prSet>
      <dgm:spPr/>
    </dgm:pt>
    <dgm:pt modelId="{56E67B97-1C85-4B6A-A841-C5570C664FE0}" type="pres">
      <dgm:prSet presAssocID="{283804AF-7639-4AE8-8F87-C1F2696EC730}" presName="composite" presStyleCnt="0"/>
      <dgm:spPr/>
    </dgm:pt>
    <dgm:pt modelId="{26C94939-3E53-48A7-B6B9-062EA299536C}" type="pres">
      <dgm:prSet presAssocID="{283804AF-7639-4AE8-8F87-C1F2696EC730}" presName="bgChev" presStyleLbl="node1" presStyleIdx="0" presStyleCnt="1"/>
      <dgm:spPr/>
    </dgm:pt>
    <dgm:pt modelId="{C178DD28-5F58-4CB6-A07A-1E5B0C2FDC65}" type="pres">
      <dgm:prSet presAssocID="{283804AF-7639-4AE8-8F87-C1F2696EC730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56D9081E-2248-4363-A82E-A6C3034BB6AE}" type="presOf" srcId="{AA79E2CA-5554-4850-BCB0-A17BD0DFCC86}" destId="{C178DD28-5F58-4CB6-A07A-1E5B0C2FDC65}" srcOrd="0" destOrd="5" presId="urn:microsoft.com/office/officeart/2005/8/layout/chevronAccent+Icon"/>
    <dgm:cxn modelId="{0C31AB46-BABC-4462-B184-3BADDE482263}" srcId="{9CCD28DD-94D2-4178-B848-C59E50B0D37A}" destId="{829EE199-F453-4F48-B2F7-A203DC19ACE7}" srcOrd="1" destOrd="0" parTransId="{0DF20F87-5235-4F3D-9C74-CD30601934A6}" sibTransId="{6BD3ACC3-D859-413C-B604-F0F21D04CD50}"/>
    <dgm:cxn modelId="{743E8552-AE39-4C1B-8F88-7DF052FA5D52}" srcId="{9CCD28DD-94D2-4178-B848-C59E50B0D37A}" destId="{CBC30A50-D3A5-4403-A5C7-AEE91AB59F41}" srcOrd="2" destOrd="0" parTransId="{A0D08012-7F5D-42DB-8D3C-EE27173A7A43}" sibTransId="{0B41C209-940F-4747-8832-EFF53DB5385D}"/>
    <dgm:cxn modelId="{728F5D8A-E240-4DAE-AEE3-F54AF4A3DB04}" type="presOf" srcId="{283804AF-7639-4AE8-8F87-C1F2696EC730}" destId="{C178DD28-5F58-4CB6-A07A-1E5B0C2FDC65}" srcOrd="0" destOrd="0" presId="urn:microsoft.com/office/officeart/2005/8/layout/chevronAccent+Icon"/>
    <dgm:cxn modelId="{A6AC64A9-3F9C-4619-A4D8-64589F7D4968}" type="presOf" srcId="{CBC30A50-D3A5-4403-A5C7-AEE91AB59F41}" destId="{C178DD28-5F58-4CB6-A07A-1E5B0C2FDC65}" srcOrd="0" destOrd="4" presId="urn:microsoft.com/office/officeart/2005/8/layout/chevronAccent+Icon"/>
    <dgm:cxn modelId="{C72F01B2-407E-449C-84CC-D681E29B8E85}" type="presOf" srcId="{B0EB9198-A95D-4B0D-9A11-62B8E1485AB0}" destId="{3BE844F5-72B3-4569-9255-63792767CAD0}" srcOrd="0" destOrd="0" presId="urn:microsoft.com/office/officeart/2005/8/layout/chevronAccent+Icon"/>
    <dgm:cxn modelId="{505734BB-6605-4147-A865-9BD1286A2266}" type="presOf" srcId="{9CCD28DD-94D2-4178-B848-C59E50B0D37A}" destId="{C178DD28-5F58-4CB6-A07A-1E5B0C2FDC65}" srcOrd="0" destOrd="1" presId="urn:microsoft.com/office/officeart/2005/8/layout/chevronAccent+Icon"/>
    <dgm:cxn modelId="{DC02B6C2-CF4D-47F5-82C8-B8AB7C0EDEA1}" srcId="{9CCD28DD-94D2-4178-B848-C59E50B0D37A}" destId="{AA79E2CA-5554-4850-BCB0-A17BD0DFCC86}" srcOrd="3" destOrd="0" parTransId="{C40D6427-B124-47C9-BCA9-038AE8C8AB52}" sibTransId="{9E11C6CC-3686-40D5-A7D6-FC65B68F888D}"/>
    <dgm:cxn modelId="{8AB819D1-B074-40AC-A1A9-0924821CE72C}" type="presOf" srcId="{00917D24-C2D3-4B9E-A025-9DE8D4115DA6}" destId="{C178DD28-5F58-4CB6-A07A-1E5B0C2FDC65}" srcOrd="0" destOrd="2" presId="urn:microsoft.com/office/officeart/2005/8/layout/chevronAccent+Icon"/>
    <dgm:cxn modelId="{C045DAE3-28CA-4868-BD3D-A15646BBF28E}" srcId="{9CCD28DD-94D2-4178-B848-C59E50B0D37A}" destId="{00917D24-C2D3-4B9E-A025-9DE8D4115DA6}" srcOrd="0" destOrd="0" parTransId="{DCAA0884-A346-4B8B-BAD1-1EDA75E49EA1}" sibTransId="{2F079811-90F2-46EF-889D-03AC1BABC7A0}"/>
    <dgm:cxn modelId="{664C5AE5-5959-4214-AA06-B4EC2DDE5F76}" srcId="{B0EB9198-A95D-4B0D-9A11-62B8E1485AB0}" destId="{283804AF-7639-4AE8-8F87-C1F2696EC730}" srcOrd="0" destOrd="0" parTransId="{59A6E0DE-B438-4B27-80B7-71CAB2E7D321}" sibTransId="{F65100B9-6463-4CEA-BB82-11128DC03C04}"/>
    <dgm:cxn modelId="{E89FC1EA-9EC6-4DDF-8837-8D9E0F8BAF61}" srcId="{283804AF-7639-4AE8-8F87-C1F2696EC730}" destId="{9CCD28DD-94D2-4178-B848-C59E50B0D37A}" srcOrd="0" destOrd="0" parTransId="{87F567C9-445F-4395-AF35-B92197AAEAC9}" sibTransId="{D9778FE4-5A4E-4B90-91D2-E10BCA20A3A0}"/>
    <dgm:cxn modelId="{835FA7F5-78EB-4216-BA6A-716A62F67BE1}" type="presOf" srcId="{829EE199-F453-4F48-B2F7-A203DC19ACE7}" destId="{C178DD28-5F58-4CB6-A07A-1E5B0C2FDC65}" srcOrd="0" destOrd="3" presId="urn:microsoft.com/office/officeart/2005/8/layout/chevronAccent+Icon"/>
    <dgm:cxn modelId="{A5D75B0B-503C-4657-BB10-23B00CBC0504}" type="presParOf" srcId="{3BE844F5-72B3-4569-9255-63792767CAD0}" destId="{56E67B97-1C85-4B6A-A841-C5570C664FE0}" srcOrd="0" destOrd="0" presId="urn:microsoft.com/office/officeart/2005/8/layout/chevronAccent+Icon"/>
    <dgm:cxn modelId="{4696552C-902E-4A23-AF46-F267442D8584}" type="presParOf" srcId="{56E67B97-1C85-4B6A-A841-C5570C664FE0}" destId="{26C94939-3E53-48A7-B6B9-062EA299536C}" srcOrd="0" destOrd="0" presId="urn:microsoft.com/office/officeart/2005/8/layout/chevronAccent+Icon"/>
    <dgm:cxn modelId="{E1A0724E-8191-4D89-B2F7-9B6E95AE55B4}" type="presParOf" srcId="{56E67B97-1C85-4B6A-A841-C5570C664FE0}" destId="{C178DD28-5F58-4CB6-A07A-1E5B0C2FDC6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60D6BC-A1DE-41B2-AC1B-6BBC8297A466}" type="doc">
      <dgm:prSet loTypeId="urn:microsoft.com/office/officeart/2005/8/layout/chevronAccent+Icon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5EBC6C-E827-4F0F-B74C-2BD99B942CE7}">
      <dgm:prSet/>
      <dgm:spPr/>
      <dgm:t>
        <a:bodyPr/>
        <a:lstStyle/>
        <a:p>
          <a:r>
            <a:rPr lang="en-US"/>
            <a:t>Strategies for De-escalation</a:t>
          </a:r>
        </a:p>
      </dgm:t>
    </dgm:pt>
    <dgm:pt modelId="{6AF2B28F-C342-4874-9D90-9980E3025BCB}" type="parTrans" cxnId="{16B786CD-797C-467A-A7D6-0807C61E6E78}">
      <dgm:prSet/>
      <dgm:spPr/>
      <dgm:t>
        <a:bodyPr/>
        <a:lstStyle/>
        <a:p>
          <a:endParaRPr lang="en-US"/>
        </a:p>
      </dgm:t>
    </dgm:pt>
    <dgm:pt modelId="{E05538AA-FB1F-491D-916A-03D06B9FB0C1}" type="sibTrans" cxnId="{16B786CD-797C-467A-A7D6-0807C61E6E78}">
      <dgm:prSet/>
      <dgm:spPr/>
      <dgm:t>
        <a:bodyPr/>
        <a:lstStyle/>
        <a:p>
          <a:endParaRPr lang="en-US"/>
        </a:p>
      </dgm:t>
    </dgm:pt>
    <dgm:pt modelId="{08C24978-4514-4665-8446-AF327A3B9826}">
      <dgm:prSet/>
      <dgm:spPr/>
      <dgm:t>
        <a:bodyPr/>
        <a:lstStyle/>
        <a:p>
          <a:r>
            <a:rPr lang="en-US" b="1" dirty="0"/>
            <a:t>Prompt Strategy</a:t>
          </a:r>
        </a:p>
      </dgm:t>
    </dgm:pt>
    <dgm:pt modelId="{CFEF9FA4-ED56-41EC-8695-511627C108A9}" type="parTrans" cxnId="{7CDDD640-9BDD-409A-9C93-CD757A75FC71}">
      <dgm:prSet/>
      <dgm:spPr/>
      <dgm:t>
        <a:bodyPr/>
        <a:lstStyle/>
        <a:p>
          <a:endParaRPr lang="en-US"/>
        </a:p>
      </dgm:t>
    </dgm:pt>
    <dgm:pt modelId="{47479B6C-E55A-4791-B7F2-28DD5522DD0C}" type="sibTrans" cxnId="{7CDDD640-9BDD-409A-9C93-CD757A75FC71}">
      <dgm:prSet/>
      <dgm:spPr/>
      <dgm:t>
        <a:bodyPr/>
        <a:lstStyle/>
        <a:p>
          <a:endParaRPr lang="en-US"/>
        </a:p>
      </dgm:t>
    </dgm:pt>
    <dgm:pt modelId="{773B7C3A-E9CD-45B8-AA9A-F9BEAFA9452A}">
      <dgm:prSet/>
      <dgm:spPr/>
      <dgm:t>
        <a:bodyPr/>
        <a:lstStyle/>
        <a:p>
          <a:r>
            <a:rPr lang="en-US"/>
            <a:t>Incompatible behaviors</a:t>
          </a:r>
        </a:p>
      </dgm:t>
    </dgm:pt>
    <dgm:pt modelId="{B1141DA8-A4A8-4F72-9E51-7E66C7FD841C}" type="parTrans" cxnId="{A988B52E-A80E-4B77-81E2-4D2E7A12F965}">
      <dgm:prSet/>
      <dgm:spPr/>
      <dgm:t>
        <a:bodyPr/>
        <a:lstStyle/>
        <a:p>
          <a:endParaRPr lang="en-US"/>
        </a:p>
      </dgm:t>
    </dgm:pt>
    <dgm:pt modelId="{A938F4B2-19DB-4E45-8DFE-6CEB6ED538FC}" type="sibTrans" cxnId="{A988B52E-A80E-4B77-81E2-4D2E7A12F965}">
      <dgm:prSet/>
      <dgm:spPr/>
      <dgm:t>
        <a:bodyPr/>
        <a:lstStyle/>
        <a:p>
          <a:endParaRPr lang="en-US"/>
        </a:p>
      </dgm:t>
    </dgm:pt>
    <dgm:pt modelId="{2F1E6A23-EB12-419A-B3CB-66A072C8BBFF}">
      <dgm:prSet/>
      <dgm:spPr/>
      <dgm:t>
        <a:bodyPr/>
        <a:lstStyle/>
        <a:p>
          <a:r>
            <a:rPr lang="en-US"/>
            <a:t>Prompt something Bruce can do</a:t>
          </a:r>
        </a:p>
      </dgm:t>
    </dgm:pt>
    <dgm:pt modelId="{42FC69C9-0D66-45C4-9A94-A295B90651FB}" type="parTrans" cxnId="{DF860365-444B-479B-ABFE-7A27AA39CF3D}">
      <dgm:prSet/>
      <dgm:spPr/>
      <dgm:t>
        <a:bodyPr/>
        <a:lstStyle/>
        <a:p>
          <a:endParaRPr lang="en-US"/>
        </a:p>
      </dgm:t>
    </dgm:pt>
    <dgm:pt modelId="{B8A25801-C10C-4523-9A00-A50455B46F86}" type="sibTrans" cxnId="{DF860365-444B-479B-ABFE-7A27AA39CF3D}">
      <dgm:prSet/>
      <dgm:spPr/>
      <dgm:t>
        <a:bodyPr/>
        <a:lstStyle/>
        <a:p>
          <a:endParaRPr lang="en-US"/>
        </a:p>
      </dgm:t>
    </dgm:pt>
    <dgm:pt modelId="{1C968AB8-83D1-47F9-986E-6E3F3849DA7A}">
      <dgm:prSet/>
      <dgm:spPr/>
      <dgm:t>
        <a:bodyPr/>
        <a:lstStyle/>
        <a:p>
          <a:r>
            <a:rPr lang="en-US"/>
            <a:t>Allow 5-10 seconds to process</a:t>
          </a:r>
        </a:p>
      </dgm:t>
    </dgm:pt>
    <dgm:pt modelId="{0F95D9C3-226E-4406-A8A4-D019367FFB63}" type="parTrans" cxnId="{B4E1C507-32CD-4057-BDAD-D324B403F6B5}">
      <dgm:prSet/>
      <dgm:spPr/>
      <dgm:t>
        <a:bodyPr/>
        <a:lstStyle/>
        <a:p>
          <a:endParaRPr lang="en-US"/>
        </a:p>
      </dgm:t>
    </dgm:pt>
    <dgm:pt modelId="{25C03B98-64BA-43EB-A02C-5C6F15F81581}" type="sibTrans" cxnId="{B4E1C507-32CD-4057-BDAD-D324B403F6B5}">
      <dgm:prSet/>
      <dgm:spPr/>
      <dgm:t>
        <a:bodyPr/>
        <a:lstStyle/>
        <a:p>
          <a:endParaRPr lang="en-US"/>
        </a:p>
      </dgm:t>
    </dgm:pt>
    <dgm:pt modelId="{933F92A1-D4D4-4F42-B5B5-B6F0139C8327}">
      <dgm:prSet/>
      <dgm:spPr/>
      <dgm:t>
        <a:bodyPr/>
        <a:lstStyle/>
        <a:p>
          <a:r>
            <a:rPr lang="en-US" dirty="0"/>
            <a:t>Direct statements, not questions: Have a seat, Take a deep breath</a:t>
          </a:r>
        </a:p>
      </dgm:t>
    </dgm:pt>
    <dgm:pt modelId="{B6C92C14-DF70-4F81-BEBF-4A9601A1D7CE}" type="parTrans" cxnId="{ECAA97A6-DDD5-436E-9507-2FF1A01605E7}">
      <dgm:prSet/>
      <dgm:spPr/>
      <dgm:t>
        <a:bodyPr/>
        <a:lstStyle/>
        <a:p>
          <a:endParaRPr lang="en-US"/>
        </a:p>
      </dgm:t>
    </dgm:pt>
    <dgm:pt modelId="{51E8CA26-970A-4C94-BEB5-53CEC6F9343B}" type="sibTrans" cxnId="{ECAA97A6-DDD5-436E-9507-2FF1A01605E7}">
      <dgm:prSet/>
      <dgm:spPr/>
      <dgm:t>
        <a:bodyPr/>
        <a:lstStyle/>
        <a:p>
          <a:endParaRPr lang="en-US"/>
        </a:p>
      </dgm:t>
    </dgm:pt>
    <dgm:pt modelId="{8B8D8653-39AF-4859-ADDA-053D3A5EE87A}" type="pres">
      <dgm:prSet presAssocID="{CC60D6BC-A1DE-41B2-AC1B-6BBC8297A466}" presName="Name0" presStyleCnt="0">
        <dgm:presLayoutVars>
          <dgm:dir/>
          <dgm:resizeHandles val="exact"/>
        </dgm:presLayoutVars>
      </dgm:prSet>
      <dgm:spPr/>
    </dgm:pt>
    <dgm:pt modelId="{3F2F14FD-7280-4C3A-94FE-C0C1028C0A29}" type="pres">
      <dgm:prSet presAssocID="{DC5EBC6C-E827-4F0F-B74C-2BD99B942CE7}" presName="composite" presStyleCnt="0"/>
      <dgm:spPr/>
    </dgm:pt>
    <dgm:pt modelId="{C1D9BACE-A4A4-4395-8D2C-66125957D98A}" type="pres">
      <dgm:prSet presAssocID="{DC5EBC6C-E827-4F0F-B74C-2BD99B942CE7}" presName="bgChev" presStyleLbl="node1" presStyleIdx="0" presStyleCnt="1"/>
      <dgm:spPr/>
    </dgm:pt>
    <dgm:pt modelId="{8FEAADF1-CB05-4BF6-AF44-417158C52D3A}" type="pres">
      <dgm:prSet presAssocID="{DC5EBC6C-E827-4F0F-B74C-2BD99B942CE7}" presName="txNode" presStyleLbl="fgAcc1" presStyleIdx="0" presStyleCnt="1">
        <dgm:presLayoutVars>
          <dgm:bulletEnabled val="1"/>
        </dgm:presLayoutVars>
      </dgm:prSet>
      <dgm:spPr/>
    </dgm:pt>
  </dgm:ptLst>
  <dgm:cxnLst>
    <dgm:cxn modelId="{B4E1C507-32CD-4057-BDAD-D324B403F6B5}" srcId="{08C24978-4514-4665-8446-AF327A3B9826}" destId="{1C968AB8-83D1-47F9-986E-6E3F3849DA7A}" srcOrd="2" destOrd="0" parTransId="{0F95D9C3-226E-4406-A8A4-D019367FFB63}" sibTransId="{25C03B98-64BA-43EB-A02C-5C6F15F81581}"/>
    <dgm:cxn modelId="{A988B52E-A80E-4B77-81E2-4D2E7A12F965}" srcId="{08C24978-4514-4665-8446-AF327A3B9826}" destId="{773B7C3A-E9CD-45B8-AA9A-F9BEAFA9452A}" srcOrd="0" destOrd="0" parTransId="{B1141DA8-A4A8-4F72-9E51-7E66C7FD841C}" sibTransId="{A938F4B2-19DB-4E45-8DFE-6CEB6ED538FC}"/>
    <dgm:cxn modelId="{7CDDD640-9BDD-409A-9C93-CD757A75FC71}" srcId="{DC5EBC6C-E827-4F0F-B74C-2BD99B942CE7}" destId="{08C24978-4514-4665-8446-AF327A3B9826}" srcOrd="0" destOrd="0" parTransId="{CFEF9FA4-ED56-41EC-8695-511627C108A9}" sibTransId="{47479B6C-E55A-4791-B7F2-28DD5522DD0C}"/>
    <dgm:cxn modelId="{DF860365-444B-479B-ABFE-7A27AA39CF3D}" srcId="{08C24978-4514-4665-8446-AF327A3B9826}" destId="{2F1E6A23-EB12-419A-B3CB-66A072C8BBFF}" srcOrd="1" destOrd="0" parTransId="{42FC69C9-0D66-45C4-9A94-A295B90651FB}" sibTransId="{B8A25801-C10C-4523-9A00-A50455B46F86}"/>
    <dgm:cxn modelId="{DBFE9C67-FB9A-48AB-B214-96D9F4109C3B}" type="presOf" srcId="{08C24978-4514-4665-8446-AF327A3B9826}" destId="{8FEAADF1-CB05-4BF6-AF44-417158C52D3A}" srcOrd="0" destOrd="1" presId="urn:microsoft.com/office/officeart/2005/8/layout/chevronAccent+Icon"/>
    <dgm:cxn modelId="{72EC2D7F-E802-41F0-A6C8-817C71974C0F}" type="presOf" srcId="{933F92A1-D4D4-4F42-B5B5-B6F0139C8327}" destId="{8FEAADF1-CB05-4BF6-AF44-417158C52D3A}" srcOrd="0" destOrd="5" presId="urn:microsoft.com/office/officeart/2005/8/layout/chevronAccent+Icon"/>
    <dgm:cxn modelId="{4B8B729C-88DD-4886-8B1C-79583D157C97}" type="presOf" srcId="{CC60D6BC-A1DE-41B2-AC1B-6BBC8297A466}" destId="{8B8D8653-39AF-4859-ADDA-053D3A5EE87A}" srcOrd="0" destOrd="0" presId="urn:microsoft.com/office/officeart/2005/8/layout/chevronAccent+Icon"/>
    <dgm:cxn modelId="{A6EA379F-9783-42C6-8E1B-366AAF9D7490}" type="presOf" srcId="{1C968AB8-83D1-47F9-986E-6E3F3849DA7A}" destId="{8FEAADF1-CB05-4BF6-AF44-417158C52D3A}" srcOrd="0" destOrd="4" presId="urn:microsoft.com/office/officeart/2005/8/layout/chevronAccent+Icon"/>
    <dgm:cxn modelId="{ECAA97A6-DDD5-436E-9507-2FF1A01605E7}" srcId="{08C24978-4514-4665-8446-AF327A3B9826}" destId="{933F92A1-D4D4-4F42-B5B5-B6F0139C8327}" srcOrd="3" destOrd="0" parTransId="{B6C92C14-DF70-4F81-BEBF-4A9601A1D7CE}" sibTransId="{51E8CA26-970A-4C94-BEB5-53CEC6F9343B}"/>
    <dgm:cxn modelId="{082BFCC2-ACFE-4C95-978C-3D9E0C7EC3A3}" type="presOf" srcId="{DC5EBC6C-E827-4F0F-B74C-2BD99B942CE7}" destId="{8FEAADF1-CB05-4BF6-AF44-417158C52D3A}" srcOrd="0" destOrd="0" presId="urn:microsoft.com/office/officeart/2005/8/layout/chevronAccent+Icon"/>
    <dgm:cxn modelId="{1598FFC7-E918-4D77-8737-7051C9D9C2D5}" type="presOf" srcId="{2F1E6A23-EB12-419A-B3CB-66A072C8BBFF}" destId="{8FEAADF1-CB05-4BF6-AF44-417158C52D3A}" srcOrd="0" destOrd="3" presId="urn:microsoft.com/office/officeart/2005/8/layout/chevronAccent+Icon"/>
    <dgm:cxn modelId="{16B786CD-797C-467A-A7D6-0807C61E6E78}" srcId="{CC60D6BC-A1DE-41B2-AC1B-6BBC8297A466}" destId="{DC5EBC6C-E827-4F0F-B74C-2BD99B942CE7}" srcOrd="0" destOrd="0" parTransId="{6AF2B28F-C342-4874-9D90-9980E3025BCB}" sibTransId="{E05538AA-FB1F-491D-916A-03D06B9FB0C1}"/>
    <dgm:cxn modelId="{192CFBF6-D660-4739-A8CD-E3DCF126A9F8}" type="presOf" srcId="{773B7C3A-E9CD-45B8-AA9A-F9BEAFA9452A}" destId="{8FEAADF1-CB05-4BF6-AF44-417158C52D3A}" srcOrd="0" destOrd="2" presId="urn:microsoft.com/office/officeart/2005/8/layout/chevronAccent+Icon"/>
    <dgm:cxn modelId="{4826F6AE-DFA8-44D7-A72C-403CD3BEE955}" type="presParOf" srcId="{8B8D8653-39AF-4859-ADDA-053D3A5EE87A}" destId="{3F2F14FD-7280-4C3A-94FE-C0C1028C0A29}" srcOrd="0" destOrd="0" presId="urn:microsoft.com/office/officeart/2005/8/layout/chevronAccent+Icon"/>
    <dgm:cxn modelId="{3A81DCD3-D044-4B4D-A5AC-E8539F31122A}" type="presParOf" srcId="{3F2F14FD-7280-4C3A-94FE-C0C1028C0A29}" destId="{C1D9BACE-A4A4-4395-8D2C-66125957D98A}" srcOrd="0" destOrd="0" presId="urn:microsoft.com/office/officeart/2005/8/layout/chevronAccent+Icon"/>
    <dgm:cxn modelId="{769BA813-9D49-4D86-9438-EC16448C178C}" type="presParOf" srcId="{3F2F14FD-7280-4C3A-94FE-C0C1028C0A29}" destId="{8FEAADF1-CB05-4BF6-AF44-417158C52D3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78990-063E-4D6F-88E8-0E9F3FB0934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85B40-AFB5-45F5-AD12-D552FF2E4D85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Reflect on your favorite thing about Out of School Time (afterschool, extra curricular activities, latch key kid)</a:t>
          </a:r>
        </a:p>
      </dsp:txBody>
      <dsp:txXfrm>
        <a:off x="559800" y="3022743"/>
        <a:ext cx="4320000" cy="720000"/>
      </dsp:txXfrm>
    </dsp:sp>
    <dsp:sp modelId="{2AE3497C-1561-419F-9766-51F75309499F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CDA50-41A4-449C-8186-0A78642E3682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some ways you ensure the experience you had is reflected in your work?</a:t>
          </a:r>
        </a:p>
      </dsp:txBody>
      <dsp:txXfrm>
        <a:off x="5635800" y="3022743"/>
        <a:ext cx="432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40225-C32B-40FF-AAC3-8446EEE16895}">
      <dsp:nvSpPr>
        <dsp:cNvPr id="0" name=""/>
        <dsp:cNvSpPr/>
      </dsp:nvSpPr>
      <dsp:spPr>
        <a:xfrm>
          <a:off x="5134" y="0"/>
          <a:ext cx="9454797" cy="34810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F13C1-D2D9-4650-947D-A5BC465AC260}">
      <dsp:nvSpPr>
        <dsp:cNvPr id="0" name=""/>
        <dsp:cNvSpPr/>
      </dsp:nvSpPr>
      <dsp:spPr>
        <a:xfrm>
          <a:off x="2526413" y="870267"/>
          <a:ext cx="7984051" cy="3481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Strategies for De-escalation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/>
            <a:t>WAIT Strategy- WHY AM I Talking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Monitor for safety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When Bruce is calm, switch to Help or Prompt strategy</a:t>
          </a:r>
        </a:p>
      </dsp:txBody>
      <dsp:txXfrm>
        <a:off x="2628370" y="972224"/>
        <a:ext cx="7780137" cy="32771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FD80C-679E-4753-82D7-06E013A42F9D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90F60-E113-4067-AF14-660FE1A00498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E01BC-6394-410E-B63A-081B78D838CE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De-escalation is not reactive</a:t>
          </a:r>
        </a:p>
      </dsp:txBody>
      <dsp:txXfrm>
        <a:off x="1057183" y="1805"/>
        <a:ext cx="9458416" cy="915310"/>
      </dsp:txXfrm>
    </dsp:sp>
    <dsp:sp modelId="{CAB4DE0C-01E2-4E9F-9F7F-A19F527474BC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8B6AD-7105-4FD6-B21E-E4431DD8CFE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8E83A-DEFC-4292-AADF-42F939B496B0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Behavior is communication</a:t>
          </a:r>
        </a:p>
      </dsp:txBody>
      <dsp:txXfrm>
        <a:off x="1057183" y="1145944"/>
        <a:ext cx="9458416" cy="915310"/>
      </dsp:txXfrm>
    </dsp:sp>
    <dsp:sp modelId="{A7142FA8-B44B-40E9-88AC-038C7E746E43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07303-B55A-4A81-B0FA-7D5BCADAB92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BDD69-93FD-4FC4-9A37-D57A600A2AF9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Establish relationships</a:t>
          </a:r>
        </a:p>
      </dsp:txBody>
      <dsp:txXfrm>
        <a:off x="1057183" y="2290082"/>
        <a:ext cx="9458416" cy="915310"/>
      </dsp:txXfrm>
    </dsp:sp>
    <dsp:sp modelId="{E452A285-E411-4EDD-918F-31A9F078A3A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89434-C762-4F49-A360-0646137F2DB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00186-50AE-431F-9532-2D6BA6EB9BC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De-escalation does not take 5 minutes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101FF-8862-456E-B912-950E9C1FF96B}">
      <dsp:nvSpPr>
        <dsp:cNvPr id="0" name=""/>
        <dsp:cNvSpPr/>
      </dsp:nvSpPr>
      <dsp:spPr>
        <a:xfrm>
          <a:off x="0" y="0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4D678-2943-4AC6-BD7F-7535E2AD655D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86664-3C8C-41F4-BD3F-77E2618123D8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The Four Functions of Behavior </a:t>
          </a:r>
          <a:endParaRPr lang="en-US" sz="1900" kern="1200" dirty="0"/>
        </a:p>
      </dsp:txBody>
      <dsp:txXfrm>
        <a:off x="836323" y="3399"/>
        <a:ext cx="9679276" cy="724089"/>
      </dsp:txXfrm>
    </dsp:sp>
    <dsp:sp modelId="{ADE6648F-2BB2-4951-8AAD-1EFC9C4E78C7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CBE73-9C46-4052-9731-5F394845A70D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D6D31-D30D-4BCF-9242-F8107E814DCB}">
      <dsp:nvSpPr>
        <dsp:cNvPr id="0" name=""/>
        <dsp:cNvSpPr/>
      </dsp:nvSpPr>
      <dsp:spPr>
        <a:xfrm>
          <a:off x="836323" y="908511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Sensory </a:t>
          </a:r>
          <a:endParaRPr lang="en-US" sz="1900" kern="1200"/>
        </a:p>
      </dsp:txBody>
      <dsp:txXfrm>
        <a:off x="836323" y="908511"/>
        <a:ext cx="4732020" cy="724089"/>
      </dsp:txXfrm>
    </dsp:sp>
    <dsp:sp modelId="{3AA79512-4909-4E3C-888D-8BA419A134CF}">
      <dsp:nvSpPr>
        <dsp:cNvPr id="0" name=""/>
        <dsp:cNvSpPr/>
      </dsp:nvSpPr>
      <dsp:spPr>
        <a:xfrm>
          <a:off x="5568343" y="908511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Behavior that is internally pleasing, Not trying to get attention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Ex. Rocking back and forth</a:t>
          </a:r>
        </a:p>
      </dsp:txBody>
      <dsp:txXfrm>
        <a:off x="5568343" y="908511"/>
        <a:ext cx="4947256" cy="724089"/>
      </dsp:txXfrm>
    </dsp:sp>
    <dsp:sp modelId="{7724486B-7E88-4779-BA49-043E4DE2450B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102EB-D5CB-4112-9087-0D8BC5CFDAF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89544-2AFB-4BEC-9A33-4B9C6748AA5C}">
      <dsp:nvSpPr>
        <dsp:cNvPr id="0" name=""/>
        <dsp:cNvSpPr/>
      </dsp:nvSpPr>
      <dsp:spPr>
        <a:xfrm>
          <a:off x="836323" y="1813624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Escape/Avoidance </a:t>
          </a:r>
          <a:endParaRPr lang="en-US" sz="1900" kern="1200"/>
        </a:p>
      </dsp:txBody>
      <dsp:txXfrm>
        <a:off x="836323" y="1813624"/>
        <a:ext cx="4732020" cy="724089"/>
      </dsp:txXfrm>
    </dsp:sp>
    <dsp:sp modelId="{E83FFAFB-6FC8-4877-9194-7848604AF41C}">
      <dsp:nvSpPr>
        <dsp:cNvPr id="0" name=""/>
        <dsp:cNvSpPr/>
      </dsp:nvSpPr>
      <dsp:spPr>
        <a:xfrm>
          <a:off x="5568343" y="1813624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Trying to “get out of “ doing  something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Ex. Elopement, throwing assignments away</a:t>
          </a:r>
        </a:p>
      </dsp:txBody>
      <dsp:txXfrm>
        <a:off x="5568343" y="1813624"/>
        <a:ext cx="4947256" cy="724089"/>
      </dsp:txXfrm>
    </dsp:sp>
    <dsp:sp modelId="{D3CA376E-CE73-4E82-A4F9-44CA0E72DA7A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CE56A-D970-4A27-8CAE-8298FA10A3A5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D728F-30CA-47F9-B414-95A8DF4A55A1}">
      <dsp:nvSpPr>
        <dsp:cNvPr id="0" name=""/>
        <dsp:cNvSpPr/>
      </dsp:nvSpPr>
      <dsp:spPr>
        <a:xfrm>
          <a:off x="836323" y="2718736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Attention </a:t>
          </a:r>
          <a:endParaRPr lang="en-US" sz="1900" kern="1200"/>
        </a:p>
      </dsp:txBody>
      <dsp:txXfrm>
        <a:off x="836323" y="2718736"/>
        <a:ext cx="4732020" cy="724089"/>
      </dsp:txXfrm>
    </dsp:sp>
    <dsp:sp modelId="{E28EFF82-63EE-45A4-8A8B-625878D4C8C0}">
      <dsp:nvSpPr>
        <dsp:cNvPr id="0" name=""/>
        <dsp:cNvSpPr/>
      </dsp:nvSpPr>
      <dsp:spPr>
        <a:xfrm>
          <a:off x="5568343" y="2718736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Behavior that is seeking a reaction.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Ex. Yelling loudly, hey look at me</a:t>
          </a:r>
        </a:p>
      </dsp:txBody>
      <dsp:txXfrm>
        <a:off x="5568343" y="2718736"/>
        <a:ext cx="4947256" cy="724089"/>
      </dsp:txXfrm>
    </dsp:sp>
    <dsp:sp modelId="{F942968E-E0E8-4B61-B6EC-CF69B6CC840D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7F70E-13D0-45CD-A2DF-A4C61C18BB34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58B31-7106-4903-92DC-E17F5C0AF82D}">
      <dsp:nvSpPr>
        <dsp:cNvPr id="0" name=""/>
        <dsp:cNvSpPr/>
      </dsp:nvSpPr>
      <dsp:spPr>
        <a:xfrm>
          <a:off x="836323" y="3623848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Tangible </a:t>
          </a:r>
          <a:endParaRPr lang="en-US" sz="1900" kern="1200"/>
        </a:p>
      </dsp:txBody>
      <dsp:txXfrm>
        <a:off x="836323" y="3623848"/>
        <a:ext cx="4732020" cy="724089"/>
      </dsp:txXfrm>
    </dsp:sp>
    <dsp:sp modelId="{269286ED-0CF2-45B4-890C-3D0F3AB6CEB0}">
      <dsp:nvSpPr>
        <dsp:cNvPr id="0" name=""/>
        <dsp:cNvSpPr/>
      </dsp:nvSpPr>
      <dsp:spPr>
        <a:xfrm>
          <a:off x="5568343" y="3623848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Behavior that one is trying to obtain something or gain access  to something.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Ex. Shouting until I get go outside.</a:t>
          </a:r>
        </a:p>
      </dsp:txBody>
      <dsp:txXfrm>
        <a:off x="5568343" y="3623848"/>
        <a:ext cx="4947256" cy="72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E90C2-20B5-454E-BC82-4EC09C653005}">
      <dsp:nvSpPr>
        <dsp:cNvPr id="0" name=""/>
        <dsp:cNvSpPr/>
      </dsp:nvSpPr>
      <dsp:spPr>
        <a:xfrm>
          <a:off x="8258163" y="1658197"/>
          <a:ext cx="91440" cy="759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B09B4-3F2B-4228-B1BF-5BE9CE20ACC1}">
      <dsp:nvSpPr>
        <dsp:cNvPr id="0" name=""/>
        <dsp:cNvSpPr/>
      </dsp:nvSpPr>
      <dsp:spPr>
        <a:xfrm>
          <a:off x="5067028" y="1658197"/>
          <a:ext cx="91440" cy="759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948AD-A8EE-4212-8320-8EF7C4A0ADCE}">
      <dsp:nvSpPr>
        <dsp:cNvPr id="0" name=""/>
        <dsp:cNvSpPr/>
      </dsp:nvSpPr>
      <dsp:spPr>
        <a:xfrm>
          <a:off x="1875892" y="1658197"/>
          <a:ext cx="91440" cy="759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3A869-945E-4F82-B678-7FF757A634DA}">
      <dsp:nvSpPr>
        <dsp:cNvPr id="0" name=""/>
        <dsp:cNvSpPr/>
      </dsp:nvSpPr>
      <dsp:spPr>
        <a:xfrm>
          <a:off x="616148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6E0B5-A19E-4493-9DA0-D137987105CD}">
      <dsp:nvSpPr>
        <dsp:cNvPr id="0" name=""/>
        <dsp:cNvSpPr/>
      </dsp:nvSpPr>
      <dsp:spPr>
        <a:xfrm>
          <a:off x="906251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What is being communicated if a student spits on you?​</a:t>
          </a:r>
          <a:endParaRPr lang="en-US" sz="2400" kern="1200"/>
        </a:p>
      </dsp:txBody>
      <dsp:txXfrm>
        <a:off x="954810" y="324414"/>
        <a:ext cx="2513811" cy="1560821"/>
      </dsp:txXfrm>
    </dsp:sp>
    <dsp:sp modelId="{952C19E1-EC11-4CCC-8981-B7551BE74A94}">
      <dsp:nvSpPr>
        <dsp:cNvPr id="0" name=""/>
        <dsp:cNvSpPr/>
      </dsp:nvSpPr>
      <dsp:spPr>
        <a:xfrm>
          <a:off x="616148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4B6AE-A723-4244-A18C-D082081200B3}">
      <dsp:nvSpPr>
        <dsp:cNvPr id="0" name=""/>
        <dsp:cNvSpPr/>
      </dsp:nvSpPr>
      <dsp:spPr>
        <a:xfrm>
          <a:off x="906251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I don't want you in my space....​</a:t>
          </a:r>
          <a:endParaRPr lang="en-US" sz="2400" kern="1200"/>
        </a:p>
      </dsp:txBody>
      <dsp:txXfrm>
        <a:off x="954810" y="2741699"/>
        <a:ext cx="2513811" cy="1560821"/>
      </dsp:txXfrm>
    </dsp:sp>
    <dsp:sp modelId="{D198B01E-7752-4D23-91F0-AEEC8228B8A6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A4BB1-7D87-4925-B5A2-8A6EE101A31C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What is being communicated if a student runs out of the building?​</a:t>
          </a:r>
          <a:endParaRPr lang="en-US" sz="2400" kern="1200"/>
        </a:p>
      </dsp:txBody>
      <dsp:txXfrm>
        <a:off x="4145946" y="324414"/>
        <a:ext cx="2513811" cy="1560821"/>
      </dsp:txXfrm>
    </dsp:sp>
    <dsp:sp modelId="{C52882BA-310C-4E56-B150-453DE3CA32D5}">
      <dsp:nvSpPr>
        <dsp:cNvPr id="0" name=""/>
        <dsp:cNvSpPr/>
      </dsp:nvSpPr>
      <dsp:spPr>
        <a:xfrm>
          <a:off x="3807283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ECB8C-AD55-44FF-AABC-759E355A1FDE}">
      <dsp:nvSpPr>
        <dsp:cNvPr id="0" name=""/>
        <dsp:cNvSpPr/>
      </dsp:nvSpPr>
      <dsp:spPr>
        <a:xfrm>
          <a:off x="4097387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I don't feel safe here...​</a:t>
          </a:r>
          <a:endParaRPr lang="en-US" sz="2400" kern="1200"/>
        </a:p>
      </dsp:txBody>
      <dsp:txXfrm>
        <a:off x="4145946" y="2741699"/>
        <a:ext cx="2513811" cy="1560821"/>
      </dsp:txXfrm>
    </dsp:sp>
    <dsp:sp modelId="{98BA7624-3CCD-4220-8F1D-D22C71579951}">
      <dsp:nvSpPr>
        <dsp:cNvPr id="0" name=""/>
        <dsp:cNvSpPr/>
      </dsp:nvSpPr>
      <dsp:spPr>
        <a:xfrm>
          <a:off x="6998419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166F5-8BC4-4550-A459-F63F20A56A2A}">
      <dsp:nvSpPr>
        <dsp:cNvPr id="0" name=""/>
        <dsp:cNvSpPr/>
      </dsp:nvSpPr>
      <dsp:spPr>
        <a:xfrm>
          <a:off x="7288522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What is being communicated if a student crawls in the ceiling?​</a:t>
          </a:r>
          <a:endParaRPr lang="en-US" sz="2400" kern="1200"/>
        </a:p>
      </dsp:txBody>
      <dsp:txXfrm>
        <a:off x="7337081" y="324414"/>
        <a:ext cx="2513811" cy="1560821"/>
      </dsp:txXfrm>
    </dsp:sp>
    <dsp:sp modelId="{E0CB3423-F115-4F76-B9D8-9C4B4143A4AE}">
      <dsp:nvSpPr>
        <dsp:cNvPr id="0" name=""/>
        <dsp:cNvSpPr/>
      </dsp:nvSpPr>
      <dsp:spPr>
        <a:xfrm>
          <a:off x="6998419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8668E-BAA4-467C-B8BC-45BB1190882B}">
      <dsp:nvSpPr>
        <dsp:cNvPr id="0" name=""/>
        <dsp:cNvSpPr/>
      </dsp:nvSpPr>
      <dsp:spPr>
        <a:xfrm>
          <a:off x="7288522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Closed in spaces make me feel comfortable​</a:t>
          </a:r>
          <a:endParaRPr lang="en-US" sz="2400" kern="1200"/>
        </a:p>
      </dsp:txBody>
      <dsp:txXfrm>
        <a:off x="7337081" y="2741699"/>
        <a:ext cx="2513811" cy="1560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B45D2-47BC-4346-8A90-357430D31576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3906B-F8A0-4724-A694-F6CEEACBCE51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E9FEE-BE56-42B1-8744-48239C1A1383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Psychiatric</a:t>
          </a:r>
        </a:p>
      </dsp:txBody>
      <dsp:txXfrm>
        <a:off x="1057183" y="1805"/>
        <a:ext cx="9458416" cy="915310"/>
      </dsp:txXfrm>
    </dsp:sp>
    <dsp:sp modelId="{EF0B0AA0-5DEA-4D5B-8DAC-18216CFAE4BF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91F8D-7FED-42AD-9159-AFBC809859C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3CA3C-1EE7-4F7D-A758-5677C2D3284B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Neurological</a:t>
          </a:r>
        </a:p>
      </dsp:txBody>
      <dsp:txXfrm>
        <a:off x="1057183" y="1145944"/>
        <a:ext cx="9458416" cy="915310"/>
      </dsp:txXfrm>
    </dsp:sp>
    <dsp:sp modelId="{21049C92-45EB-40FB-8B1C-E2ACF92B879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A2A3B-FEE1-456D-8787-BD116D596DE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F1FE0-832D-4E71-8092-EF0721CDAF76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Other Factors </a:t>
          </a:r>
        </a:p>
      </dsp:txBody>
      <dsp:txXfrm>
        <a:off x="1057183" y="2290082"/>
        <a:ext cx="9458416" cy="915310"/>
      </dsp:txXfrm>
    </dsp:sp>
    <dsp:sp modelId="{BC536473-0A0E-4ADD-B52D-8764BFDC824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FB13-B5CC-4062-8A9B-BFDEA0D75209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11C26-CEE8-458F-9655-48DB98B846BE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hlinkClick xmlns:r="http://schemas.openxmlformats.org/officeDocument/2006/relationships" r:id="rId9"/>
            </a:rPr>
            <a:t>Kahoot!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47C0B-235D-4C32-8F1D-BEC1EEAC9903}">
      <dsp:nvSpPr>
        <dsp:cNvPr id="0" name=""/>
        <dsp:cNvSpPr/>
      </dsp:nvSpPr>
      <dsp:spPr>
        <a:xfrm>
          <a:off x="2066809" y="-105354"/>
          <a:ext cx="4248380" cy="4248380"/>
        </a:xfrm>
        <a:prstGeom prst="circularArrow">
          <a:avLst>
            <a:gd name="adj1" fmla="val 4668"/>
            <a:gd name="adj2" fmla="val 272909"/>
            <a:gd name="adj3" fmla="val 12878095"/>
            <a:gd name="adj4" fmla="val 17999072"/>
            <a:gd name="adj5" fmla="val 484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43D29F6-E6CE-4D19-B29B-0D0F5B983593}">
      <dsp:nvSpPr>
        <dsp:cNvPr id="0" name=""/>
        <dsp:cNvSpPr/>
      </dsp:nvSpPr>
      <dsp:spPr>
        <a:xfrm>
          <a:off x="2793317" y="589"/>
          <a:ext cx="2795364" cy="13976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Triggering Incident</a:t>
          </a:r>
        </a:p>
      </dsp:txBody>
      <dsp:txXfrm>
        <a:off x="2861546" y="68818"/>
        <a:ext cx="2658906" cy="1261224"/>
      </dsp:txXfrm>
    </dsp:sp>
    <dsp:sp modelId="{CB2C7A62-48A0-403B-8044-6F4F320A1BC0}">
      <dsp:nvSpPr>
        <dsp:cNvPr id="0" name=""/>
        <dsp:cNvSpPr/>
      </dsp:nvSpPr>
      <dsp:spPr>
        <a:xfrm>
          <a:off x="4318768" y="1526040"/>
          <a:ext cx="2795364" cy="13976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Overwhelming Feelings</a:t>
          </a:r>
        </a:p>
      </dsp:txBody>
      <dsp:txXfrm>
        <a:off x="4386997" y="1594269"/>
        <a:ext cx="2658906" cy="1261224"/>
      </dsp:txXfrm>
    </dsp:sp>
    <dsp:sp modelId="{7F6F60B7-6975-4E37-B168-83595463201D}">
      <dsp:nvSpPr>
        <dsp:cNvPr id="0" name=""/>
        <dsp:cNvSpPr/>
      </dsp:nvSpPr>
      <dsp:spPr>
        <a:xfrm>
          <a:off x="2793317" y="3051491"/>
          <a:ext cx="2795364" cy="13976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Impulsive Behavior</a:t>
          </a:r>
        </a:p>
      </dsp:txBody>
      <dsp:txXfrm>
        <a:off x="2861546" y="3119720"/>
        <a:ext cx="2658906" cy="1261224"/>
      </dsp:txXfrm>
    </dsp:sp>
    <dsp:sp modelId="{AFA5D063-BD9F-4981-86B1-36CB8F7ADC67}">
      <dsp:nvSpPr>
        <dsp:cNvPr id="0" name=""/>
        <dsp:cNvSpPr/>
      </dsp:nvSpPr>
      <dsp:spPr>
        <a:xfrm>
          <a:off x="1267867" y="1526040"/>
          <a:ext cx="2795364" cy="13976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Negative Reactions</a:t>
          </a:r>
        </a:p>
      </dsp:txBody>
      <dsp:txXfrm>
        <a:off x="1336096" y="1594269"/>
        <a:ext cx="2658906" cy="1261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BCAAF-B7A3-4353-89CE-A4FD142DC98C}">
      <dsp:nvSpPr>
        <dsp:cNvPr id="0" name=""/>
        <dsp:cNvSpPr/>
      </dsp:nvSpPr>
      <dsp:spPr>
        <a:xfrm>
          <a:off x="0" y="0"/>
          <a:ext cx="8940800" cy="978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Triggering Event- </a:t>
          </a:r>
          <a:r>
            <a:rPr lang="en-US" sz="2500" kern="1200"/>
            <a:t>Bruce struggles with reading</a:t>
          </a:r>
        </a:p>
      </dsp:txBody>
      <dsp:txXfrm>
        <a:off x="28672" y="28672"/>
        <a:ext cx="7801718" cy="921603"/>
      </dsp:txXfrm>
    </dsp:sp>
    <dsp:sp modelId="{D137A501-E9D0-4216-9534-9E88CD5D25C4}">
      <dsp:nvSpPr>
        <dsp:cNvPr id="0" name=""/>
        <dsp:cNvSpPr/>
      </dsp:nvSpPr>
      <dsp:spPr>
        <a:xfrm>
          <a:off x="748792" y="1156938"/>
          <a:ext cx="8940800" cy="978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Overwhelming Feelings </a:t>
          </a:r>
          <a:r>
            <a:rPr lang="en-US" sz="2500" kern="1200"/>
            <a:t>– Staff gets frustrated every time the Bruce reads</a:t>
          </a:r>
        </a:p>
      </dsp:txBody>
      <dsp:txXfrm>
        <a:off x="777464" y="1185610"/>
        <a:ext cx="7498347" cy="921603"/>
      </dsp:txXfrm>
    </dsp:sp>
    <dsp:sp modelId="{19E8F113-C177-47AB-9279-D8C6C004812B}">
      <dsp:nvSpPr>
        <dsp:cNvPr id="0" name=""/>
        <dsp:cNvSpPr/>
      </dsp:nvSpPr>
      <dsp:spPr>
        <a:xfrm>
          <a:off x="1486408" y="2313876"/>
          <a:ext cx="8940800" cy="978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Impulsive Behavior- </a:t>
          </a:r>
          <a:r>
            <a:rPr lang="en-US" sz="2500" kern="1200"/>
            <a:t>Bruce leaves the classroom when its time for reading</a:t>
          </a:r>
        </a:p>
      </dsp:txBody>
      <dsp:txXfrm>
        <a:off x="1515080" y="2342548"/>
        <a:ext cx="7509523" cy="921603"/>
      </dsp:txXfrm>
    </dsp:sp>
    <dsp:sp modelId="{8D1791FB-3058-4B43-9D98-80C97248542A}">
      <dsp:nvSpPr>
        <dsp:cNvPr id="0" name=""/>
        <dsp:cNvSpPr/>
      </dsp:nvSpPr>
      <dsp:spPr>
        <a:xfrm>
          <a:off x="2235199" y="3470815"/>
          <a:ext cx="8940800" cy="978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Negative Reaction- </a:t>
          </a:r>
          <a:r>
            <a:rPr lang="en-US" sz="2500" kern="1200"/>
            <a:t>Staff chases Bruce and tells him that he is disrupting the building is suspended</a:t>
          </a:r>
        </a:p>
      </dsp:txBody>
      <dsp:txXfrm>
        <a:off x="2263871" y="3499487"/>
        <a:ext cx="7498347" cy="921603"/>
      </dsp:txXfrm>
    </dsp:sp>
    <dsp:sp modelId="{6BBCFFEA-EC77-4CA2-8E10-878D34F9D4E2}">
      <dsp:nvSpPr>
        <dsp:cNvPr id="0" name=""/>
        <dsp:cNvSpPr/>
      </dsp:nvSpPr>
      <dsp:spPr>
        <a:xfrm>
          <a:off x="8304483" y="749785"/>
          <a:ext cx="636316" cy="636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447654" y="749785"/>
        <a:ext cx="349974" cy="478828"/>
      </dsp:txXfrm>
    </dsp:sp>
    <dsp:sp modelId="{27B0B5FB-F148-44A2-94F3-0244A9E0D5AB}">
      <dsp:nvSpPr>
        <dsp:cNvPr id="0" name=""/>
        <dsp:cNvSpPr/>
      </dsp:nvSpPr>
      <dsp:spPr>
        <a:xfrm>
          <a:off x="9053275" y="1906723"/>
          <a:ext cx="636316" cy="636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196446" y="1906723"/>
        <a:ext cx="349974" cy="478828"/>
      </dsp:txXfrm>
    </dsp:sp>
    <dsp:sp modelId="{3C218112-0E5E-482F-8A55-401027E0EF6E}">
      <dsp:nvSpPr>
        <dsp:cNvPr id="0" name=""/>
        <dsp:cNvSpPr/>
      </dsp:nvSpPr>
      <dsp:spPr>
        <a:xfrm>
          <a:off x="9790891" y="3063661"/>
          <a:ext cx="636316" cy="636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934062" y="3063661"/>
        <a:ext cx="349974" cy="4788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BB11E-BEA9-479B-A460-188F51825DB4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EA156-9DFA-49E4-8D4F-6E2A6914EE52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58AEF-399F-47BF-96D3-75C5913DB23B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Objectives</a:t>
          </a:r>
        </a:p>
      </dsp:txBody>
      <dsp:txXfrm>
        <a:off x="3460700" y="1178"/>
        <a:ext cx="3594199" cy="1797099"/>
      </dsp:txXfrm>
    </dsp:sp>
    <dsp:sp modelId="{2C2078AA-58D0-45F1-B122-12E746516236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Minimize Crisis</a:t>
          </a:r>
        </a:p>
      </dsp:txBody>
      <dsp:txXfrm>
        <a:off x="1286209" y="2553059"/>
        <a:ext cx="3594199" cy="1797099"/>
      </dsp:txXfrm>
    </dsp:sp>
    <dsp:sp modelId="{7171D7AF-3186-41E5-AA08-ED78E72BF1C6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Prevent Crisis</a:t>
          </a:r>
        </a:p>
      </dsp:txBody>
      <dsp:txXfrm>
        <a:off x="5635190" y="2553059"/>
        <a:ext cx="3594199" cy="17970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94939-3E53-48A7-B6B9-062EA299536C}">
      <dsp:nvSpPr>
        <dsp:cNvPr id="0" name=""/>
        <dsp:cNvSpPr/>
      </dsp:nvSpPr>
      <dsp:spPr>
        <a:xfrm>
          <a:off x="5134" y="0"/>
          <a:ext cx="9454797" cy="34810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8DD28-5F58-4CB6-A07A-1E5B0C2FDC65}">
      <dsp:nvSpPr>
        <dsp:cNvPr id="0" name=""/>
        <dsp:cNvSpPr/>
      </dsp:nvSpPr>
      <dsp:spPr>
        <a:xfrm>
          <a:off x="2526413" y="870267"/>
          <a:ext cx="7984051" cy="3481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Strategies for De-escalation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Help Strategy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Ask Bruce what does he need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Give 5-10 seconds to process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Ask again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Provide reasonable choice: Start the first problem or Take a one-minute break, then start your assignment</a:t>
          </a:r>
        </a:p>
      </dsp:txBody>
      <dsp:txXfrm>
        <a:off x="2628370" y="972224"/>
        <a:ext cx="7780137" cy="3277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9BACE-A4A4-4395-8D2C-66125957D98A}">
      <dsp:nvSpPr>
        <dsp:cNvPr id="0" name=""/>
        <dsp:cNvSpPr/>
      </dsp:nvSpPr>
      <dsp:spPr>
        <a:xfrm>
          <a:off x="5134" y="0"/>
          <a:ext cx="9454797" cy="34810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AADF1-CB05-4BF6-AF44-417158C52D3A}">
      <dsp:nvSpPr>
        <dsp:cNvPr id="0" name=""/>
        <dsp:cNvSpPr/>
      </dsp:nvSpPr>
      <dsp:spPr>
        <a:xfrm>
          <a:off x="2526413" y="870267"/>
          <a:ext cx="7984051" cy="3481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Strategies for De-escalation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Prompt Strategy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Incompatible behaviors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Prompt something Bruce can do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Allow 5-10 seconds to process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Direct statements, not questions: Have a seat, Take a deep breath</a:t>
          </a:r>
        </a:p>
      </dsp:txBody>
      <dsp:txXfrm>
        <a:off x="2628370" y="972224"/>
        <a:ext cx="7780137" cy="327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0FED-38E3-5544-A951-3F9BFEADE72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64C6-F3D2-4740-9746-E121C36E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3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A87E7-FEFB-2E43-A788-4967B24CA45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A8643-1147-9E4D-AF84-90CB38FD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A8643-1147-9E4D-AF84-90CB38FDBC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3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08000" y="381001"/>
            <a:ext cx="11176000" cy="276225"/>
          </a:xfrm>
          <a:prstGeom prst="rect">
            <a:avLst/>
          </a:prstGeom>
          <a:solidFill>
            <a:srgbClr val="005283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200" b="1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8000" y="1524000"/>
            <a:ext cx="11176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08000" y="6477000"/>
            <a:ext cx="11176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57226"/>
            <a:ext cx="11176000" cy="866775"/>
          </a:xfrm>
        </p:spPr>
        <p:txBody>
          <a:bodyPr/>
          <a:lstStyle>
            <a:lvl1pPr>
              <a:defRPr sz="2800">
                <a:solidFill>
                  <a:srgbClr val="A4AE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6401"/>
            <a:ext cx="11176000" cy="4449763"/>
          </a:xfrm>
        </p:spPr>
        <p:txBody>
          <a:bodyPr/>
          <a:lstStyle>
            <a:lvl1pPr marL="228600" indent="-228600">
              <a:buClr>
                <a:srgbClr val="3797CF"/>
              </a:buClr>
              <a:buFont typeface="Wingdings" charset="2"/>
              <a:buChar char="§"/>
              <a:defRPr sz="2000"/>
            </a:lvl1pPr>
            <a:lvl2pPr marL="594360" indent="-228600">
              <a:buClr>
                <a:srgbClr val="0098DB"/>
              </a:buClr>
              <a:buFont typeface="Wingdings" charset="2"/>
              <a:buChar char="§"/>
              <a:defRPr sz="1800"/>
            </a:lvl2pPr>
            <a:lvl3pPr>
              <a:buClr>
                <a:srgbClr val="3797CF"/>
              </a:buClr>
              <a:buFont typeface="Wingdings" charset="2"/>
              <a:buChar char="§"/>
              <a:defRPr sz="1600"/>
            </a:lvl3pPr>
            <a:lvl4pPr>
              <a:buClr>
                <a:srgbClr val="0098DB"/>
              </a:buClr>
              <a:buFont typeface="Wingdings" charset="2"/>
              <a:buChar char="§"/>
              <a:defRPr sz="1400"/>
            </a:lvl4pPr>
            <a:lvl5pPr>
              <a:buClr>
                <a:srgbClr val="0098DB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08000" y="381001"/>
            <a:ext cx="11176000" cy="276225"/>
          </a:xfrm>
          <a:solidFill>
            <a:srgbClr val="005283"/>
          </a:solidFill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1100" b="1">
                <a:solidFill>
                  <a:schemeClr val="bg1"/>
                </a:solidFill>
              </a:defRPr>
            </a:lvl2pPr>
            <a:lvl3pPr>
              <a:buFontTx/>
              <a:buNone/>
              <a:defRPr sz="1100" b="1">
                <a:solidFill>
                  <a:schemeClr val="bg1"/>
                </a:solidFill>
              </a:defRPr>
            </a:lvl3pPr>
            <a:lvl4pPr>
              <a:buFontTx/>
              <a:buNone/>
              <a:defRPr sz="1100" b="1">
                <a:solidFill>
                  <a:schemeClr val="bg1"/>
                </a:solidFill>
              </a:defRPr>
            </a:lvl4pPr>
            <a:lvl5pPr>
              <a:buFontTx/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08000" y="6477000"/>
            <a:ext cx="8026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District of Columbia Public Schools  </a:t>
            </a:r>
            <a:r>
              <a:rPr lang="en-US">
                <a:solidFill>
                  <a:srgbClr val="BFBFBF"/>
                </a:solidFill>
              </a:rPr>
              <a:t>|</a:t>
            </a:r>
            <a:r>
              <a:rPr lang="en-US"/>
              <a:t>  January 1,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37600" y="6477000"/>
            <a:ext cx="2946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charset="0"/>
                <a:cs typeface="Arial Bold" charset="0"/>
              </a:defRPr>
            </a:lvl1pPr>
          </a:lstStyle>
          <a:p>
            <a:fld id="{1BE7F8E6-959F-4C73-AF41-D6995886A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7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7967"/>
            <a:ext cx="10515600" cy="1325563"/>
          </a:xfrm>
        </p:spPr>
        <p:txBody>
          <a:bodyPr>
            <a:no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63C7-8A80-D84F-B202-555D4E71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232"/>
            <a:ext cx="10515600" cy="110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51163C7-8A80-D84F-B202-555D4E71F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ker Felt Thin" charset="0"/>
          <a:ea typeface="Marker Felt Thin" charset="0"/>
          <a:cs typeface="Marker Felt Thi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.millington@k12.dc.gov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acoesretroevintage.blogspot.com/2014/11/revivendo-delicia-do-musica-soul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pexels.com/photo/sun-rays-through-cumulus-clouds-reflecting-over-body-of-water-163867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6438236@N08/306341338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6634" y="4406556"/>
            <a:ext cx="6838732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AUGUST 9</a:t>
            </a:r>
            <a:r>
              <a:rPr lang="en-US" sz="3000" b="1" baseline="30000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TH</a:t>
            </a:r>
            <a:r>
              <a:rPr lang="en-US" sz="3000" b="1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 &amp; 10</a:t>
            </a:r>
            <a:r>
              <a:rPr lang="en-US" sz="3000" b="1" baseline="30000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TH</a:t>
            </a:r>
            <a:r>
              <a:rPr lang="en-US" sz="3000" b="1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 2022 </a:t>
            </a:r>
            <a:r>
              <a:rPr lang="en-US" sz="3000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| </a:t>
            </a:r>
            <a:r>
              <a:rPr lang="mr-IN" sz="3000" b="1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8:30</a:t>
            </a:r>
            <a:r>
              <a:rPr lang="en-US" sz="3000" b="1" cap="small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am</a:t>
            </a:r>
            <a:r>
              <a:rPr lang="mr-IN" sz="3000" b="1" cap="small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-4:00</a:t>
            </a:r>
            <a:r>
              <a:rPr lang="en-US" sz="3000" b="1" cap="small" dirty="0">
                <a:solidFill>
                  <a:srgbClr val="FF8644"/>
                </a:solidFill>
                <a:latin typeface="Calibre" charset="0"/>
                <a:ea typeface="Calibre" charset="0"/>
                <a:cs typeface="Calibre" charset="0"/>
              </a:rPr>
              <a:t>pm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THE CATHOLIC UNIVERSITY OF AMERICA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EDWARD J. PRYZBYLA UNIVERSITY CENTER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rPr>
              <a:t>620 MICHIGAN AVE NE | WASHINGTON, DC 20064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e" charset="0"/>
              <a:ea typeface="Calibre" charset="0"/>
              <a:cs typeface="Calibr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6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B2D9-D52A-D691-F509-46A87396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These Types of Responses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AAF396-F493-05B8-1133-42FCB3C51E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77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5" name="Rectangle 20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02B00-63A4-A466-9A01-F28060E1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Phases of Acting Out</a:t>
            </a:r>
          </a:p>
        </p:txBody>
      </p:sp>
      <p:pic>
        <p:nvPicPr>
          <p:cNvPr id="2050" name="Picture 2" descr="Managing the Cycle of Escalating Behavior - ppt download">
            <a:extLst>
              <a:ext uri="{FF2B5EF4-FFF2-40B4-BE49-F238E27FC236}">
                <a16:creationId xmlns:a16="http://schemas.microsoft.com/office/drawing/2014/main" id="{E9C3B33A-3ABA-F8AD-ECDF-A11A94E9B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719344"/>
            <a:ext cx="7225748" cy="54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0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20C7B-1DAB-31B8-8A03-786C296E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Does De-escalatation Begin?</a:t>
            </a:r>
          </a:p>
        </p:txBody>
      </p:sp>
      <p:pic>
        <p:nvPicPr>
          <p:cNvPr id="3074" name="Picture 2" descr="Managing the Cycle of Escalating Behavior - ppt download">
            <a:extLst>
              <a:ext uri="{FF2B5EF4-FFF2-40B4-BE49-F238E27FC236}">
                <a16:creationId xmlns:a16="http://schemas.microsoft.com/office/drawing/2014/main" id="{00887A08-5400-902D-0B10-37ED0E8062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719344"/>
            <a:ext cx="7225748" cy="54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13C50ADE-0103-86C8-B2D3-EDBD8A79062E}"/>
              </a:ext>
            </a:extLst>
          </p:cNvPr>
          <p:cNvSpPr/>
          <p:nvPr/>
        </p:nvSpPr>
        <p:spPr>
          <a:xfrm flipV="1">
            <a:off x="6554914" y="4900774"/>
            <a:ext cx="523982" cy="2260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E9B5-87E5-45E6-9C65-18E9DA73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Cycle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18A1C0-1B2A-465E-B50D-E19496334D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1676401"/>
          <a:ext cx="83820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94826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4215-CC16-2D95-F8C7-669356F4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Cycle Example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B3B5285-73A3-673F-BEDC-4DC354467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339290"/>
              </p:ext>
            </p:extLst>
          </p:nvPr>
        </p:nvGraphicFramePr>
        <p:xfrm>
          <a:off x="508000" y="1676401"/>
          <a:ext cx="111760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D0EB7-CA12-9542-C802-53543E4B1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FC5B-C4D9-4E8E-1795-3D8B45A2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553EFD-D3D8-FBD9-48A9-EB5F94A50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6177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12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6431-1DE9-3302-8966-2F1CC42E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Reframe Our Language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A0F405-DA7D-D19D-C26A-FA1CBEA0A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426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48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CACA-4050-3167-1551-366A2B0B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Reframe Our Language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7A7BC-04B3-04E1-358B-1B71C774F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3644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33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271B-FA4C-249C-FAF0-4789B84E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Reframe Our Language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61C7A0-64FB-426F-3579-D89617C34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7360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85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B5B1-A0CF-A1F1-30AC-CF98655D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0596893-B3EB-FACF-974F-3C01C4C326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79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6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69134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3" name="Rectangle 410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6727D-8C41-4AA9-9686-48B18CF0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600"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134" name="Oval 410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DB698E-F0BD-3E5F-DFE1-FC7EB0D9F55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5" r="2" b="6127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3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8850-09B6-0D65-7965-C6AE5E290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Crystal Millington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Program Manager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hlinkClick r:id="rId3"/>
              </a:rPr>
              <a:t>crystal.millington@k12.dc.gov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2027315571</a:t>
            </a:r>
          </a:p>
        </p:txBody>
      </p:sp>
      <p:sp>
        <p:nvSpPr>
          <p:cNvPr id="413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3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&#10;&#10;Description automatically generated with medium confidence">
            <a:extLst>
              <a:ext uri="{FF2B5EF4-FFF2-40B4-BE49-F238E27FC236}">
                <a16:creationId xmlns:a16="http://schemas.microsoft.com/office/drawing/2014/main" id="{D245FCD6-3C4A-7081-0B26-152BEE776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5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0A604-381E-1600-D91B-249A68F9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Soul Train 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E053E-F219-F161-D29D-98A61D0F9E39}"/>
              </a:ext>
            </a:extLst>
          </p:cNvPr>
          <p:cNvSpPr txBox="1"/>
          <p:nvPr/>
        </p:nvSpPr>
        <p:spPr>
          <a:xfrm>
            <a:off x="972962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nspiracoesretroevintage.blogspot.com/2014/11/revivendo-delicia-do-musica-sou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59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AC93DF-E843-EB33-EC9E-7598269E4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87" b="123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A2BF6-917D-CC8F-F807-D3CE453F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SEL Opener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F912AA-9C89-7251-9FE0-7617A24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1744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1584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44" y="1839711"/>
            <a:ext cx="10515600" cy="4641360"/>
          </a:xfrm>
        </p:spPr>
        <p:txBody>
          <a:bodyPr>
            <a:noAutofit/>
          </a:bodyPr>
          <a:lstStyle/>
          <a:p>
            <a:pPr>
              <a:lnSpc>
                <a:spcPts val="15060"/>
              </a:lnSpc>
            </a:pPr>
            <a:r>
              <a:rPr lang="en-US" sz="14800" dirty="0"/>
              <a:t>Workshop</a:t>
            </a:r>
            <a:br>
              <a:rPr lang="en-US" sz="14800" dirty="0"/>
            </a:br>
            <a:r>
              <a:rPr lang="en-US" sz="14800" dirty="0"/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122670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452486" y="1451487"/>
            <a:ext cx="2480187" cy="2480187"/>
          </a:xfrm>
          <a:prstGeom prst="ellipse">
            <a:avLst/>
          </a:prstGeom>
          <a:solidFill>
            <a:srgbClr val="B6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714" y="1283644"/>
            <a:ext cx="5143866" cy="446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/>
              <a:t>How do you define behavior?</a:t>
            </a:r>
          </a:p>
          <a:p>
            <a:pPr marL="0" indent="0">
              <a:buNone/>
            </a:pPr>
            <a:endParaRPr lang="en-US" sz="4500" b="1" dirty="0"/>
          </a:p>
          <a:p>
            <a:pPr marL="0" indent="0">
              <a:lnSpc>
                <a:spcPct val="160000"/>
              </a:lnSpc>
              <a:buNone/>
            </a:pPr>
            <a:endParaRPr lang="en-US" sz="2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Behavior Tells A Story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316" y="1692890"/>
            <a:ext cx="4058265" cy="4058265"/>
          </a:xfrm>
          <a:prstGeom prst="ellipse">
            <a:avLst/>
          </a:prstGeom>
          <a:noFill/>
          <a:ln w="76200" cap="rnd">
            <a:solidFill>
              <a:srgbClr val="FF864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054213" y="1878473"/>
            <a:ext cx="1519084" cy="1519084"/>
          </a:xfrm>
          <a:prstGeom prst="ellipse">
            <a:avLst/>
          </a:prstGeom>
          <a:solidFill>
            <a:srgbClr val="FFE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92580" y="4356202"/>
            <a:ext cx="938469" cy="938469"/>
          </a:xfrm>
          <a:prstGeom prst="ellipse">
            <a:avLst/>
          </a:prstGeom>
          <a:solidFill>
            <a:srgbClr val="52B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0952DED-C708-7FF6-BC04-CE233B53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5" y="2559732"/>
            <a:ext cx="3916611" cy="333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5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3A287-E71F-3313-C397-5DA92B57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 Bruce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young child playing with toys&#10;&#10;Description automatically generated with low confidence">
            <a:extLst>
              <a:ext uri="{FF2B5EF4-FFF2-40B4-BE49-F238E27FC236}">
                <a16:creationId xmlns:a16="http://schemas.microsoft.com/office/drawing/2014/main" id="{FD327A45-0009-B29F-47AA-C1D0FC871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0412" y="2426818"/>
            <a:ext cx="2998227" cy="399763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90B4491-C756-4471-FFB9-CD64B0B54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45073" y="3305561"/>
            <a:ext cx="5455917" cy="22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4105-B80D-090E-116E-B4BE147A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Behavior Tells a Story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F9D19C-B66E-C1DF-9257-D30BA3B5C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7137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84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8183-19AF-5877-A8B3-CE851740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Behavior Tells a Story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210A10-4D12-49E6-9942-2212C6A51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230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18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c13efc-da36-40b7-b209-6cc59b47eab2">
      <Terms xmlns="http://schemas.microsoft.com/office/infopath/2007/PartnerControls"/>
    </lcf76f155ced4ddcb4097134ff3c332f>
    <TaxCatchAll xmlns="f8e1dfac-f611-4b83-ba73-b1a5fcd130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C0148D248844795768CBD996C33CB" ma:contentTypeVersion="15" ma:contentTypeDescription="Create a new document." ma:contentTypeScope="" ma:versionID="d787d6d93557a155847b5d615e110935">
  <xsd:schema xmlns:xsd="http://www.w3.org/2001/XMLSchema" xmlns:xs="http://www.w3.org/2001/XMLSchema" xmlns:p="http://schemas.microsoft.com/office/2006/metadata/properties" xmlns:ns2="23c13efc-da36-40b7-b209-6cc59b47eab2" xmlns:ns3="f8e1dfac-f611-4b83-ba73-b1a5fcd13099" targetNamespace="http://schemas.microsoft.com/office/2006/metadata/properties" ma:root="true" ma:fieldsID="a5cdb00a2c565da3fa06b17ff0fbdde6" ns2:_="" ns3:_="">
    <xsd:import namespace="23c13efc-da36-40b7-b209-6cc59b47eab2"/>
    <xsd:import namespace="f8e1dfac-f611-4b83-ba73-b1a5fcd130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13efc-da36-40b7-b209-6cc59b47e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b0fcfb6-cca6-4217-969e-ad04b1cf9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1dfac-f611-4b83-ba73-b1a5fcd1309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49a62b-2ec0-4ca4-a700-ad988dad9260}" ma:internalName="TaxCatchAll" ma:showField="CatchAllData" ma:web="f8e1dfac-f611-4b83-ba73-b1a5fcd130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3475FA-B0FA-4898-AD3B-E7590EFF0A9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64b639-2935-4699-8b2a-073dd7e94cd2"/>
    <ds:schemaRef ds:uri="http://schemas.openxmlformats.org/package/2006/metadata/core-properties"/>
    <ds:schemaRef ds:uri="f5ecc3eb-eb07-460a-a54b-0a961a03dfb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930376-200A-4A1D-A8E0-4AE326B0E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C84EF2-F32A-4738-B883-3110B378481F}"/>
</file>

<file path=docProps/app.xml><?xml version="1.0" encoding="utf-8"?>
<Properties xmlns="http://schemas.openxmlformats.org/officeDocument/2006/extended-properties" xmlns:vt="http://schemas.openxmlformats.org/officeDocument/2006/docPropsVTypes">
  <TotalTime>8283</TotalTime>
  <Words>471</Words>
  <Application>Microsoft Office PowerPoint</Application>
  <PresentationFormat>Widescreen</PresentationFormat>
  <Paragraphs>86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Welcome</vt:lpstr>
      <vt:lpstr>Soul Train </vt:lpstr>
      <vt:lpstr>SEL Opener</vt:lpstr>
      <vt:lpstr>Workshop Sessions</vt:lpstr>
      <vt:lpstr>All Behavior Tells A Story</vt:lpstr>
      <vt:lpstr>Meet Bruce</vt:lpstr>
      <vt:lpstr>All Behavior Tells a Story</vt:lpstr>
      <vt:lpstr>All Behavior Tells a Story</vt:lpstr>
      <vt:lpstr>What Causes These Types of Responses</vt:lpstr>
      <vt:lpstr>Phases of Acting Out</vt:lpstr>
      <vt:lpstr>When Does De-escalatation Begin?</vt:lpstr>
      <vt:lpstr>Conflict Cycle</vt:lpstr>
      <vt:lpstr>Conflict Cycle Example</vt:lpstr>
      <vt:lpstr>De-Escalation</vt:lpstr>
      <vt:lpstr>Reframe Our Language</vt:lpstr>
      <vt:lpstr>Reframe Our Language</vt:lpstr>
      <vt:lpstr>Reframe Our Language</vt:lpstr>
      <vt:lpstr>Take 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Fortune</dc:creator>
  <cp:lastModifiedBy>Millington, Crystal (DCPS)</cp:lastModifiedBy>
  <cp:revision>11</cp:revision>
  <dcterms:created xsi:type="dcterms:W3CDTF">2022-07-18T23:43:42Z</dcterms:created>
  <dcterms:modified xsi:type="dcterms:W3CDTF">2022-08-08T12:11:03Z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0x01010079DC0148D248844795768CBD996C33CB</vt:lpwstr>
  </property>
</Properties>
</file>