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 id="2147483786" r:id="rId2"/>
    <p:sldMasterId id="2147483796" r:id="rId3"/>
  </p:sldMasterIdLst>
  <p:notesMasterIdLst>
    <p:notesMasterId r:id="rId43"/>
  </p:notesMasterIdLst>
  <p:sldIdLst>
    <p:sldId id="275" r:id="rId4"/>
    <p:sldId id="274" r:id="rId5"/>
    <p:sldId id="273" r:id="rId6"/>
    <p:sldId id="272" r:id="rId7"/>
    <p:sldId id="271" r:id="rId8"/>
    <p:sldId id="268" r:id="rId9"/>
    <p:sldId id="267" r:id="rId10"/>
    <p:sldId id="266" r:id="rId11"/>
    <p:sldId id="265" r:id="rId12"/>
    <p:sldId id="263" r:id="rId13"/>
    <p:sldId id="262" r:id="rId14"/>
    <p:sldId id="261" r:id="rId15"/>
    <p:sldId id="260" r:id="rId16"/>
    <p:sldId id="1328" r:id="rId17"/>
    <p:sldId id="258" r:id="rId18"/>
    <p:sldId id="257" r:id="rId19"/>
    <p:sldId id="1223" r:id="rId20"/>
    <p:sldId id="1206" r:id="rId21"/>
    <p:sldId id="1326" r:id="rId22"/>
    <p:sldId id="1314" r:id="rId23"/>
    <p:sldId id="1319" r:id="rId24"/>
    <p:sldId id="1317" r:id="rId25"/>
    <p:sldId id="1318" r:id="rId26"/>
    <p:sldId id="1321" r:id="rId27"/>
    <p:sldId id="1322" r:id="rId28"/>
    <p:sldId id="1329" r:id="rId29"/>
    <p:sldId id="1330" r:id="rId30"/>
    <p:sldId id="1331" r:id="rId31"/>
    <p:sldId id="1323" r:id="rId32"/>
    <p:sldId id="279" r:id="rId33"/>
    <p:sldId id="1227" r:id="rId34"/>
    <p:sldId id="1209" r:id="rId35"/>
    <p:sldId id="1208" r:id="rId36"/>
    <p:sldId id="1210" r:id="rId37"/>
    <p:sldId id="1230" r:id="rId38"/>
    <p:sldId id="1232" r:id="rId39"/>
    <p:sldId id="1215" r:id="rId40"/>
    <p:sldId id="1327" r:id="rId41"/>
    <p:sldId id="119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191786-7632-E5CA-9AB3-862A6A5E6D07}" v="160" dt="2022-08-10T12:21:42.007"/>
    <p1510:client id="{4400CC3F-852C-198D-25EF-FBAFCC000E70}" v="122" dt="2022-08-09T17:40:15.278"/>
    <p1510:client id="{4B4A34A4-6B2E-43BE-91B4-DA5AC20529F2}" v="578" dt="2022-08-10T12:54:43.578"/>
    <p1510:client id="{99EFCDA1-7A06-A1A3-BAC4-BE9258796BAF}" v="4" dt="2022-08-10T14:26:14.786"/>
    <p1510:client id="{B5A1CD6D-9F04-9AA6-5B33-48E6A653FE63}" v="45" dt="2022-08-09T19:43:45.6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50" Type="http://schemas.openxmlformats.org/officeDocument/2006/relationships/customXml" Target="../customXml/item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52"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5.xml"/><Relationship Id="rId51" Type="http://schemas.openxmlformats.org/officeDocument/2006/relationships/customXml" Target="../customXml/item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E49738B0-A8B4-4211-04B8-897F19D15102}"/>
    <pc:docChg chg="addSld addMainMaster">
      <pc:chgData name="" userId="" providerId="" clId="Web-{E49738B0-A8B4-4211-04B8-897F19D15102}" dt="2022-07-26T18:43:46.587" v="18"/>
      <pc:docMkLst>
        <pc:docMk/>
      </pc:docMkLst>
      <pc:sldChg chg="add">
        <pc:chgData name="" userId="" providerId="" clId="Web-{E49738B0-A8B4-4211-04B8-897F19D15102}" dt="2022-07-26T18:43:45.477" v="0"/>
        <pc:sldMkLst>
          <pc:docMk/>
          <pc:sldMk cId="4256184558" sldId="257"/>
        </pc:sldMkLst>
      </pc:sldChg>
      <pc:sldChg chg="add">
        <pc:chgData name="" userId="" providerId="" clId="Web-{E49738B0-A8B4-4211-04B8-897F19D15102}" dt="2022-07-26T18:43:45.524" v="1"/>
        <pc:sldMkLst>
          <pc:docMk/>
          <pc:sldMk cId="484508911" sldId="258"/>
        </pc:sldMkLst>
      </pc:sldChg>
      <pc:sldChg chg="add">
        <pc:chgData name="" userId="" providerId="" clId="Web-{E49738B0-A8B4-4211-04B8-897F19D15102}" dt="2022-07-26T18:43:45.587" v="2"/>
        <pc:sldMkLst>
          <pc:docMk/>
          <pc:sldMk cId="3178481683" sldId="259"/>
        </pc:sldMkLst>
      </pc:sldChg>
      <pc:sldChg chg="add">
        <pc:chgData name="" userId="" providerId="" clId="Web-{E49738B0-A8B4-4211-04B8-897F19D15102}" dt="2022-07-26T18:43:45.649" v="3"/>
        <pc:sldMkLst>
          <pc:docMk/>
          <pc:sldMk cId="748406006" sldId="260"/>
        </pc:sldMkLst>
      </pc:sldChg>
      <pc:sldChg chg="add">
        <pc:chgData name="" userId="" providerId="" clId="Web-{E49738B0-A8B4-4211-04B8-897F19D15102}" dt="2022-07-26T18:43:45.681" v="4"/>
        <pc:sldMkLst>
          <pc:docMk/>
          <pc:sldMk cId="3805128518" sldId="261"/>
        </pc:sldMkLst>
      </pc:sldChg>
      <pc:sldChg chg="add">
        <pc:chgData name="" userId="" providerId="" clId="Web-{E49738B0-A8B4-4211-04B8-897F19D15102}" dt="2022-07-26T18:43:45.743" v="5"/>
        <pc:sldMkLst>
          <pc:docMk/>
          <pc:sldMk cId="2973072237" sldId="262"/>
        </pc:sldMkLst>
      </pc:sldChg>
      <pc:sldChg chg="add">
        <pc:chgData name="" userId="" providerId="" clId="Web-{E49738B0-A8B4-4211-04B8-897F19D15102}" dt="2022-07-26T18:43:45.790" v="6"/>
        <pc:sldMkLst>
          <pc:docMk/>
          <pc:sldMk cId="1577360506" sldId="263"/>
        </pc:sldMkLst>
      </pc:sldChg>
      <pc:sldChg chg="add">
        <pc:chgData name="" userId="" providerId="" clId="Web-{E49738B0-A8B4-4211-04B8-897F19D15102}" dt="2022-07-26T18:43:46.056" v="7"/>
        <pc:sldMkLst>
          <pc:docMk/>
          <pc:sldMk cId="2785204657" sldId="264"/>
        </pc:sldMkLst>
      </pc:sldChg>
      <pc:sldChg chg="add">
        <pc:chgData name="" userId="" providerId="" clId="Web-{E49738B0-A8B4-4211-04B8-897F19D15102}" dt="2022-07-26T18:43:46.102" v="8"/>
        <pc:sldMkLst>
          <pc:docMk/>
          <pc:sldMk cId="161508778" sldId="265"/>
        </pc:sldMkLst>
      </pc:sldChg>
      <pc:sldChg chg="add">
        <pc:chgData name="" userId="" providerId="" clId="Web-{E49738B0-A8B4-4211-04B8-897F19D15102}" dt="2022-07-26T18:43:46.134" v="9"/>
        <pc:sldMkLst>
          <pc:docMk/>
          <pc:sldMk cId="558684436" sldId="266"/>
        </pc:sldMkLst>
      </pc:sldChg>
      <pc:sldChg chg="add">
        <pc:chgData name="" userId="" providerId="" clId="Web-{E49738B0-A8B4-4211-04B8-897F19D15102}" dt="2022-07-26T18:43:46.181" v="10"/>
        <pc:sldMkLst>
          <pc:docMk/>
          <pc:sldMk cId="3338387232" sldId="267"/>
        </pc:sldMkLst>
      </pc:sldChg>
      <pc:sldChg chg="add">
        <pc:chgData name="" userId="" providerId="" clId="Web-{E49738B0-A8B4-4211-04B8-897F19D15102}" dt="2022-07-26T18:43:46.212" v="11"/>
        <pc:sldMkLst>
          <pc:docMk/>
          <pc:sldMk cId="1058948120" sldId="268"/>
        </pc:sldMkLst>
      </pc:sldChg>
      <pc:sldChg chg="add">
        <pc:chgData name="" userId="" providerId="" clId="Web-{E49738B0-A8B4-4211-04B8-897F19D15102}" dt="2022-07-26T18:43:46.274" v="12"/>
        <pc:sldMkLst>
          <pc:docMk/>
          <pc:sldMk cId="3534316290" sldId="269"/>
        </pc:sldMkLst>
      </pc:sldChg>
      <pc:sldChg chg="add">
        <pc:chgData name="" userId="" providerId="" clId="Web-{E49738B0-A8B4-4211-04B8-897F19D15102}" dt="2022-07-26T18:43:46.321" v="13"/>
        <pc:sldMkLst>
          <pc:docMk/>
          <pc:sldMk cId="2657047131" sldId="270"/>
        </pc:sldMkLst>
      </pc:sldChg>
      <pc:sldChg chg="add">
        <pc:chgData name="" userId="" providerId="" clId="Web-{E49738B0-A8B4-4211-04B8-897F19D15102}" dt="2022-07-26T18:43:46.384" v="14"/>
        <pc:sldMkLst>
          <pc:docMk/>
          <pc:sldMk cId="4023903919" sldId="271"/>
        </pc:sldMkLst>
      </pc:sldChg>
      <pc:sldChg chg="add">
        <pc:chgData name="" userId="" providerId="" clId="Web-{E49738B0-A8B4-4211-04B8-897F19D15102}" dt="2022-07-26T18:43:46.446" v="15"/>
        <pc:sldMkLst>
          <pc:docMk/>
          <pc:sldMk cId="1999486406" sldId="272"/>
        </pc:sldMkLst>
      </pc:sldChg>
      <pc:sldChg chg="add">
        <pc:chgData name="" userId="" providerId="" clId="Web-{E49738B0-A8B4-4211-04B8-897F19D15102}" dt="2022-07-26T18:43:46.478" v="16"/>
        <pc:sldMkLst>
          <pc:docMk/>
          <pc:sldMk cId="2541759562" sldId="273"/>
        </pc:sldMkLst>
      </pc:sldChg>
      <pc:sldChg chg="add">
        <pc:chgData name="" userId="" providerId="" clId="Web-{E49738B0-A8B4-4211-04B8-897F19D15102}" dt="2022-07-26T18:43:46.524" v="17"/>
        <pc:sldMkLst>
          <pc:docMk/>
          <pc:sldMk cId="1721325541" sldId="274"/>
        </pc:sldMkLst>
      </pc:sldChg>
      <pc:sldChg chg="add">
        <pc:chgData name="" userId="" providerId="" clId="Web-{E49738B0-A8B4-4211-04B8-897F19D15102}" dt="2022-07-26T18:43:46.587" v="18"/>
        <pc:sldMkLst>
          <pc:docMk/>
          <pc:sldMk cId="3094295343" sldId="275"/>
        </pc:sldMkLst>
      </pc:sldChg>
      <pc:sldMasterChg chg="add addSldLayout">
        <pc:chgData name="" userId="" providerId="" clId="Web-{E49738B0-A8B4-4211-04B8-897F19D15102}" dt="2022-07-26T18:43:45.477" v="0"/>
        <pc:sldMasterMkLst>
          <pc:docMk/>
          <pc:sldMasterMk cId="0" sldId="2147483774"/>
        </pc:sldMasterMkLst>
        <pc:sldLayoutChg chg="add">
          <pc:chgData name="" userId="" providerId="" clId="Web-{E49738B0-A8B4-4211-04B8-897F19D15102}" dt="2022-07-26T18:43:45.477" v="0"/>
          <pc:sldLayoutMkLst>
            <pc:docMk/>
            <pc:sldMasterMk cId="0" sldId="2147483774"/>
            <pc:sldLayoutMk cId="0" sldId="2147483775"/>
          </pc:sldLayoutMkLst>
        </pc:sldLayoutChg>
        <pc:sldLayoutChg chg="add">
          <pc:chgData name="" userId="" providerId="" clId="Web-{E49738B0-A8B4-4211-04B8-897F19D15102}" dt="2022-07-26T18:43:45.477" v="0"/>
          <pc:sldLayoutMkLst>
            <pc:docMk/>
            <pc:sldMasterMk cId="0" sldId="2147483774"/>
            <pc:sldLayoutMk cId="0" sldId="2147483776"/>
          </pc:sldLayoutMkLst>
        </pc:sldLayoutChg>
        <pc:sldLayoutChg chg="add">
          <pc:chgData name="" userId="" providerId="" clId="Web-{E49738B0-A8B4-4211-04B8-897F19D15102}" dt="2022-07-26T18:43:45.477" v="0"/>
          <pc:sldLayoutMkLst>
            <pc:docMk/>
            <pc:sldMasterMk cId="0" sldId="2147483774"/>
            <pc:sldLayoutMk cId="0" sldId="2147483777"/>
          </pc:sldLayoutMkLst>
        </pc:sldLayoutChg>
        <pc:sldLayoutChg chg="add">
          <pc:chgData name="" userId="" providerId="" clId="Web-{E49738B0-A8B4-4211-04B8-897F19D15102}" dt="2022-07-26T18:43:45.477" v="0"/>
          <pc:sldLayoutMkLst>
            <pc:docMk/>
            <pc:sldMasterMk cId="0" sldId="2147483774"/>
            <pc:sldLayoutMk cId="0" sldId="2147483778"/>
          </pc:sldLayoutMkLst>
        </pc:sldLayoutChg>
        <pc:sldLayoutChg chg="add">
          <pc:chgData name="" userId="" providerId="" clId="Web-{E49738B0-A8B4-4211-04B8-897F19D15102}" dt="2022-07-26T18:43:45.477" v="0"/>
          <pc:sldLayoutMkLst>
            <pc:docMk/>
            <pc:sldMasterMk cId="0" sldId="2147483774"/>
            <pc:sldLayoutMk cId="0" sldId="2147483779"/>
          </pc:sldLayoutMkLst>
        </pc:sldLayoutChg>
        <pc:sldLayoutChg chg="add">
          <pc:chgData name="" userId="" providerId="" clId="Web-{E49738B0-A8B4-4211-04B8-897F19D15102}" dt="2022-07-26T18:43:45.477" v="0"/>
          <pc:sldLayoutMkLst>
            <pc:docMk/>
            <pc:sldMasterMk cId="0" sldId="2147483774"/>
            <pc:sldLayoutMk cId="0" sldId="2147483780"/>
          </pc:sldLayoutMkLst>
        </pc:sldLayoutChg>
        <pc:sldLayoutChg chg="add">
          <pc:chgData name="" userId="" providerId="" clId="Web-{E49738B0-A8B4-4211-04B8-897F19D15102}" dt="2022-07-26T18:43:45.477" v="0"/>
          <pc:sldLayoutMkLst>
            <pc:docMk/>
            <pc:sldMasterMk cId="0" sldId="2147483774"/>
            <pc:sldLayoutMk cId="0" sldId="2147483781"/>
          </pc:sldLayoutMkLst>
        </pc:sldLayoutChg>
        <pc:sldLayoutChg chg="add">
          <pc:chgData name="" userId="" providerId="" clId="Web-{E49738B0-A8B4-4211-04B8-897F19D15102}" dt="2022-07-26T18:43:45.477" v="0"/>
          <pc:sldLayoutMkLst>
            <pc:docMk/>
            <pc:sldMasterMk cId="0" sldId="2147483774"/>
            <pc:sldLayoutMk cId="0" sldId="2147483782"/>
          </pc:sldLayoutMkLst>
        </pc:sldLayoutChg>
        <pc:sldLayoutChg chg="add">
          <pc:chgData name="" userId="" providerId="" clId="Web-{E49738B0-A8B4-4211-04B8-897F19D15102}" dt="2022-07-26T18:43:45.477" v="0"/>
          <pc:sldLayoutMkLst>
            <pc:docMk/>
            <pc:sldMasterMk cId="0" sldId="2147483774"/>
            <pc:sldLayoutMk cId="0" sldId="2147483783"/>
          </pc:sldLayoutMkLst>
        </pc:sldLayoutChg>
        <pc:sldLayoutChg chg="add">
          <pc:chgData name="" userId="" providerId="" clId="Web-{E49738B0-A8B4-4211-04B8-897F19D15102}" dt="2022-07-26T18:43:45.477" v="0"/>
          <pc:sldLayoutMkLst>
            <pc:docMk/>
            <pc:sldMasterMk cId="0" sldId="2147483774"/>
            <pc:sldLayoutMk cId="0" sldId="2147483784"/>
          </pc:sldLayoutMkLst>
        </pc:sldLayoutChg>
        <pc:sldLayoutChg chg="add">
          <pc:chgData name="" userId="" providerId="" clId="Web-{E49738B0-A8B4-4211-04B8-897F19D15102}" dt="2022-07-26T18:43:45.477" v="0"/>
          <pc:sldLayoutMkLst>
            <pc:docMk/>
            <pc:sldMasterMk cId="0" sldId="2147483774"/>
            <pc:sldLayoutMk cId="1192947337" sldId="2147483785"/>
          </pc:sldLayoutMkLst>
        </pc:sldLayoutChg>
      </pc:sldMasterChg>
      <pc:sldMasterChg chg="add addSldLayout">
        <pc:chgData name="" userId="" providerId="" clId="Web-{E49738B0-A8B4-4211-04B8-897F19D15102}" dt="2022-07-26T18:43:45.790" v="6"/>
        <pc:sldMasterMkLst>
          <pc:docMk/>
          <pc:sldMasterMk cId="1958691285" sldId="2147483786"/>
        </pc:sldMasterMkLst>
        <pc:sldLayoutChg chg="add">
          <pc:chgData name="" userId="" providerId="" clId="Web-{E49738B0-A8B4-4211-04B8-897F19D15102}" dt="2022-07-26T18:43:45.790" v="6"/>
          <pc:sldLayoutMkLst>
            <pc:docMk/>
            <pc:sldMasterMk cId="1958691285" sldId="2147483786"/>
            <pc:sldLayoutMk cId="2705680074" sldId="2147483787"/>
          </pc:sldLayoutMkLst>
        </pc:sldLayoutChg>
        <pc:sldLayoutChg chg="add">
          <pc:chgData name="" userId="" providerId="" clId="Web-{E49738B0-A8B4-4211-04B8-897F19D15102}" dt="2022-07-26T18:43:45.790" v="6"/>
          <pc:sldLayoutMkLst>
            <pc:docMk/>
            <pc:sldMasterMk cId="1958691285" sldId="2147483786"/>
            <pc:sldLayoutMk cId="2755561327" sldId="2147483788"/>
          </pc:sldLayoutMkLst>
        </pc:sldLayoutChg>
        <pc:sldLayoutChg chg="add">
          <pc:chgData name="" userId="" providerId="" clId="Web-{E49738B0-A8B4-4211-04B8-897F19D15102}" dt="2022-07-26T18:43:45.790" v="6"/>
          <pc:sldLayoutMkLst>
            <pc:docMk/>
            <pc:sldMasterMk cId="1958691285" sldId="2147483786"/>
            <pc:sldLayoutMk cId="4065396311" sldId="2147483789"/>
          </pc:sldLayoutMkLst>
        </pc:sldLayoutChg>
        <pc:sldLayoutChg chg="add">
          <pc:chgData name="" userId="" providerId="" clId="Web-{E49738B0-A8B4-4211-04B8-897F19D15102}" dt="2022-07-26T18:43:45.790" v="6"/>
          <pc:sldLayoutMkLst>
            <pc:docMk/>
            <pc:sldMasterMk cId="1958691285" sldId="2147483786"/>
            <pc:sldLayoutMk cId="3066633921" sldId="2147483790"/>
          </pc:sldLayoutMkLst>
        </pc:sldLayoutChg>
        <pc:sldLayoutChg chg="add">
          <pc:chgData name="" userId="" providerId="" clId="Web-{E49738B0-A8B4-4211-04B8-897F19D15102}" dt="2022-07-26T18:43:45.790" v="6"/>
          <pc:sldLayoutMkLst>
            <pc:docMk/>
            <pc:sldMasterMk cId="1958691285" sldId="2147483786"/>
            <pc:sldLayoutMk cId="1935015177" sldId="2147483791"/>
          </pc:sldLayoutMkLst>
        </pc:sldLayoutChg>
        <pc:sldLayoutChg chg="add">
          <pc:chgData name="" userId="" providerId="" clId="Web-{E49738B0-A8B4-4211-04B8-897F19D15102}" dt="2022-07-26T18:43:45.790" v="6"/>
          <pc:sldLayoutMkLst>
            <pc:docMk/>
            <pc:sldMasterMk cId="1958691285" sldId="2147483786"/>
            <pc:sldLayoutMk cId="2618198725" sldId="2147483792"/>
          </pc:sldLayoutMkLst>
        </pc:sldLayoutChg>
        <pc:sldLayoutChg chg="add">
          <pc:chgData name="" userId="" providerId="" clId="Web-{E49738B0-A8B4-4211-04B8-897F19D15102}" dt="2022-07-26T18:43:45.790" v="6"/>
          <pc:sldLayoutMkLst>
            <pc:docMk/>
            <pc:sldMasterMk cId="1958691285" sldId="2147483786"/>
            <pc:sldLayoutMk cId="392744098" sldId="2147483793"/>
          </pc:sldLayoutMkLst>
        </pc:sldLayoutChg>
        <pc:sldLayoutChg chg="add">
          <pc:chgData name="" userId="" providerId="" clId="Web-{E49738B0-A8B4-4211-04B8-897F19D15102}" dt="2022-07-26T18:43:45.790" v="6"/>
          <pc:sldLayoutMkLst>
            <pc:docMk/>
            <pc:sldMasterMk cId="1958691285" sldId="2147483786"/>
            <pc:sldLayoutMk cId="1692606739" sldId="2147483794"/>
          </pc:sldLayoutMkLst>
        </pc:sldLayoutChg>
        <pc:sldLayoutChg chg="add">
          <pc:chgData name="" userId="" providerId="" clId="Web-{E49738B0-A8B4-4211-04B8-897F19D15102}" dt="2022-07-26T18:43:45.790" v="6"/>
          <pc:sldLayoutMkLst>
            <pc:docMk/>
            <pc:sldMasterMk cId="1958691285" sldId="2147483786"/>
            <pc:sldLayoutMk cId="1806819893" sldId="2147483795"/>
          </pc:sldLayoutMkLst>
        </pc:sldLayoutChg>
        <pc:sldLayoutChg chg="add">
          <pc:chgData name="" userId="" providerId="" clId="Web-{E49738B0-A8B4-4211-04B8-897F19D15102}" dt="2022-07-26T18:43:45.790" v="6"/>
          <pc:sldLayoutMkLst>
            <pc:docMk/>
            <pc:sldMasterMk cId="1958691285" sldId="2147483786"/>
            <pc:sldLayoutMk cId="3501518115" sldId="2147483806"/>
          </pc:sldLayoutMkLst>
        </pc:sldLayoutChg>
        <pc:sldLayoutChg chg="add">
          <pc:chgData name="" userId="" providerId="" clId="Web-{E49738B0-A8B4-4211-04B8-897F19D15102}" dt="2022-07-26T18:43:45.790" v="6"/>
          <pc:sldLayoutMkLst>
            <pc:docMk/>
            <pc:sldMasterMk cId="1958691285" sldId="2147483786"/>
            <pc:sldLayoutMk cId="3834697456" sldId="2147483807"/>
          </pc:sldLayoutMkLst>
        </pc:sldLayoutChg>
        <pc:sldLayoutChg chg="add">
          <pc:chgData name="" userId="" providerId="" clId="Web-{E49738B0-A8B4-4211-04B8-897F19D15102}" dt="2022-07-26T18:43:45.790" v="6"/>
          <pc:sldLayoutMkLst>
            <pc:docMk/>
            <pc:sldMasterMk cId="1958691285" sldId="2147483786"/>
            <pc:sldLayoutMk cId="523664880" sldId="2147483808"/>
          </pc:sldLayoutMkLst>
        </pc:sldLayoutChg>
        <pc:sldLayoutChg chg="add">
          <pc:chgData name="" userId="" providerId="" clId="Web-{E49738B0-A8B4-4211-04B8-897F19D15102}" dt="2022-07-26T18:43:45.790" v="6"/>
          <pc:sldLayoutMkLst>
            <pc:docMk/>
            <pc:sldMasterMk cId="1958691285" sldId="2147483786"/>
            <pc:sldLayoutMk cId="1151150634" sldId="2147483809"/>
          </pc:sldLayoutMkLst>
        </pc:sldLayoutChg>
        <pc:sldLayoutChg chg="add">
          <pc:chgData name="" userId="" providerId="" clId="Web-{E49738B0-A8B4-4211-04B8-897F19D15102}" dt="2022-07-26T18:43:45.790" v="6"/>
          <pc:sldLayoutMkLst>
            <pc:docMk/>
            <pc:sldMasterMk cId="1958691285" sldId="2147483786"/>
            <pc:sldLayoutMk cId="4194356885" sldId="2147483810"/>
          </pc:sldLayoutMkLst>
        </pc:sldLayoutChg>
        <pc:sldLayoutChg chg="add">
          <pc:chgData name="" userId="" providerId="" clId="Web-{E49738B0-A8B4-4211-04B8-897F19D15102}" dt="2022-07-26T18:43:45.790" v="6"/>
          <pc:sldLayoutMkLst>
            <pc:docMk/>
            <pc:sldMasterMk cId="1958691285" sldId="2147483786"/>
            <pc:sldLayoutMk cId="2589905406" sldId="2147483811"/>
          </pc:sldLayoutMkLst>
        </pc:sldLayoutChg>
      </pc:sldMasterChg>
    </pc:docChg>
  </pc:docChgLst>
  <pc:docChgLst>
    <pc:chgData name="Couser, Lisa (DCPS)" userId="S::lisa.couser@k12.dc.gov::e0067a3b-ffd1-4d4a-aa3e-2a4469c8c2f6" providerId="AD" clId="Web-{B5A1CD6D-9F04-9AA6-5B33-48E6A653FE63}"/>
    <pc:docChg chg="modSld">
      <pc:chgData name="Couser, Lisa (DCPS)" userId="S::lisa.couser@k12.dc.gov::e0067a3b-ffd1-4d4a-aa3e-2a4469c8c2f6" providerId="AD" clId="Web-{B5A1CD6D-9F04-9AA6-5B33-48E6A653FE63}" dt="2022-08-09T19:43:45.668" v="43" actId="20577"/>
      <pc:docMkLst>
        <pc:docMk/>
      </pc:docMkLst>
      <pc:sldChg chg="modSp">
        <pc:chgData name="Couser, Lisa (DCPS)" userId="S::lisa.couser@k12.dc.gov::e0067a3b-ffd1-4d4a-aa3e-2a4469c8c2f6" providerId="AD" clId="Web-{B5A1CD6D-9F04-9AA6-5B33-48E6A653FE63}" dt="2022-08-09T19:40:40.837" v="32" actId="20577"/>
        <pc:sldMkLst>
          <pc:docMk/>
          <pc:sldMk cId="484508911" sldId="258"/>
        </pc:sldMkLst>
        <pc:spChg chg="mod">
          <ac:chgData name="Couser, Lisa (DCPS)" userId="S::lisa.couser@k12.dc.gov::e0067a3b-ffd1-4d4a-aa3e-2a4469c8c2f6" providerId="AD" clId="Web-{B5A1CD6D-9F04-9AA6-5B33-48E6A653FE63}" dt="2022-08-09T19:40:00.945" v="29" actId="20577"/>
          <ac:spMkLst>
            <pc:docMk/>
            <pc:sldMk cId="484508911" sldId="258"/>
            <ac:spMk id="2" creationId="{00000000-0000-0000-0000-000000000000}"/>
          </ac:spMkLst>
        </pc:spChg>
        <pc:spChg chg="mod">
          <ac:chgData name="Couser, Lisa (DCPS)" userId="S::lisa.couser@k12.dc.gov::e0067a3b-ffd1-4d4a-aa3e-2a4469c8c2f6" providerId="AD" clId="Web-{B5A1CD6D-9F04-9AA6-5B33-48E6A653FE63}" dt="2022-08-09T19:40:40.837" v="32" actId="20577"/>
          <ac:spMkLst>
            <pc:docMk/>
            <pc:sldMk cId="484508911" sldId="258"/>
            <ac:spMk id="5" creationId="{00000000-0000-0000-0000-000000000000}"/>
          </ac:spMkLst>
        </pc:spChg>
      </pc:sldChg>
      <pc:sldChg chg="modSp">
        <pc:chgData name="Couser, Lisa (DCPS)" userId="S::lisa.couser@k12.dc.gov::e0067a3b-ffd1-4d4a-aa3e-2a4469c8c2f6" providerId="AD" clId="Web-{B5A1CD6D-9F04-9AA6-5B33-48E6A653FE63}" dt="2022-08-09T19:38:59.600" v="26" actId="20577"/>
        <pc:sldMkLst>
          <pc:docMk/>
          <pc:sldMk cId="748406006" sldId="260"/>
        </pc:sldMkLst>
        <pc:spChg chg="mod">
          <ac:chgData name="Couser, Lisa (DCPS)" userId="S::lisa.couser@k12.dc.gov::e0067a3b-ffd1-4d4a-aa3e-2a4469c8c2f6" providerId="AD" clId="Web-{B5A1CD6D-9F04-9AA6-5B33-48E6A653FE63}" dt="2022-08-09T19:38:59.600" v="26" actId="20577"/>
          <ac:spMkLst>
            <pc:docMk/>
            <pc:sldMk cId="748406006" sldId="260"/>
            <ac:spMk id="2" creationId="{00000000-0000-0000-0000-000000000000}"/>
          </ac:spMkLst>
        </pc:spChg>
        <pc:spChg chg="mod">
          <ac:chgData name="Couser, Lisa (DCPS)" userId="S::lisa.couser@k12.dc.gov::e0067a3b-ffd1-4d4a-aa3e-2a4469c8c2f6" providerId="AD" clId="Web-{B5A1CD6D-9F04-9AA6-5B33-48E6A653FE63}" dt="2022-08-09T19:38:51.334" v="25" actId="20577"/>
          <ac:spMkLst>
            <pc:docMk/>
            <pc:sldMk cId="748406006" sldId="260"/>
            <ac:spMk id="3" creationId="{00000000-0000-0000-0000-000000000000}"/>
          </ac:spMkLst>
        </pc:spChg>
      </pc:sldChg>
      <pc:sldChg chg="modSp">
        <pc:chgData name="Couser, Lisa (DCPS)" userId="S::lisa.couser@k12.dc.gov::e0067a3b-ffd1-4d4a-aa3e-2a4469c8c2f6" providerId="AD" clId="Web-{B5A1CD6D-9F04-9AA6-5B33-48E6A653FE63}" dt="2022-08-09T19:41:39.447" v="33" actId="20577"/>
        <pc:sldMkLst>
          <pc:docMk/>
          <pc:sldMk cId="3805128518" sldId="261"/>
        </pc:sldMkLst>
        <pc:spChg chg="mod">
          <ac:chgData name="Couser, Lisa (DCPS)" userId="S::lisa.couser@k12.dc.gov::e0067a3b-ffd1-4d4a-aa3e-2a4469c8c2f6" providerId="AD" clId="Web-{B5A1CD6D-9F04-9AA6-5B33-48E6A653FE63}" dt="2022-08-09T19:41:39.447" v="33" actId="20577"/>
          <ac:spMkLst>
            <pc:docMk/>
            <pc:sldMk cId="3805128518" sldId="261"/>
            <ac:spMk id="2" creationId="{00000000-0000-0000-0000-000000000000}"/>
          </ac:spMkLst>
        </pc:spChg>
        <pc:spChg chg="mod">
          <ac:chgData name="Couser, Lisa (DCPS)" userId="S::lisa.couser@k12.dc.gov::e0067a3b-ffd1-4d4a-aa3e-2a4469c8c2f6" providerId="AD" clId="Web-{B5A1CD6D-9F04-9AA6-5B33-48E6A653FE63}" dt="2022-08-09T19:38:30.943" v="23" actId="20577"/>
          <ac:spMkLst>
            <pc:docMk/>
            <pc:sldMk cId="3805128518" sldId="261"/>
            <ac:spMk id="3" creationId="{00000000-0000-0000-0000-000000000000}"/>
          </ac:spMkLst>
        </pc:spChg>
      </pc:sldChg>
      <pc:sldChg chg="modSp">
        <pc:chgData name="Couser, Lisa (DCPS)" userId="S::lisa.couser@k12.dc.gov::e0067a3b-ffd1-4d4a-aa3e-2a4469c8c2f6" providerId="AD" clId="Web-{B5A1CD6D-9F04-9AA6-5B33-48E6A653FE63}" dt="2022-08-09T19:41:49.010" v="34" actId="20577"/>
        <pc:sldMkLst>
          <pc:docMk/>
          <pc:sldMk cId="2973072237" sldId="262"/>
        </pc:sldMkLst>
        <pc:spChg chg="mod">
          <ac:chgData name="Couser, Lisa (DCPS)" userId="S::lisa.couser@k12.dc.gov::e0067a3b-ffd1-4d4a-aa3e-2a4469c8c2f6" providerId="AD" clId="Web-{B5A1CD6D-9F04-9AA6-5B33-48E6A653FE63}" dt="2022-08-09T19:41:49.010" v="34" actId="20577"/>
          <ac:spMkLst>
            <pc:docMk/>
            <pc:sldMk cId="2973072237" sldId="262"/>
            <ac:spMk id="2" creationId="{00000000-0000-0000-0000-000000000000}"/>
          </ac:spMkLst>
        </pc:spChg>
        <pc:spChg chg="mod">
          <ac:chgData name="Couser, Lisa (DCPS)" userId="S::lisa.couser@k12.dc.gov::e0067a3b-ffd1-4d4a-aa3e-2a4469c8c2f6" providerId="AD" clId="Web-{B5A1CD6D-9F04-9AA6-5B33-48E6A653FE63}" dt="2022-08-09T19:38:01.740" v="22" actId="20577"/>
          <ac:spMkLst>
            <pc:docMk/>
            <pc:sldMk cId="2973072237" sldId="262"/>
            <ac:spMk id="3" creationId="{00000000-0000-0000-0000-000000000000}"/>
          </ac:spMkLst>
        </pc:spChg>
      </pc:sldChg>
      <pc:sldChg chg="modSp">
        <pc:chgData name="Couser, Lisa (DCPS)" userId="S::lisa.couser@k12.dc.gov::e0067a3b-ffd1-4d4a-aa3e-2a4469c8c2f6" providerId="AD" clId="Web-{B5A1CD6D-9F04-9AA6-5B33-48E6A653FE63}" dt="2022-08-09T19:42:18.307" v="35" actId="20577"/>
        <pc:sldMkLst>
          <pc:docMk/>
          <pc:sldMk cId="1577360506" sldId="263"/>
        </pc:sldMkLst>
        <pc:spChg chg="mod">
          <ac:chgData name="Couser, Lisa (DCPS)" userId="S::lisa.couser@k12.dc.gov::e0067a3b-ffd1-4d4a-aa3e-2a4469c8c2f6" providerId="AD" clId="Web-{B5A1CD6D-9F04-9AA6-5B33-48E6A653FE63}" dt="2022-08-09T19:42:18.307" v="35" actId="20577"/>
          <ac:spMkLst>
            <pc:docMk/>
            <pc:sldMk cId="1577360506" sldId="263"/>
            <ac:spMk id="2" creationId="{00000000-0000-0000-0000-000000000000}"/>
          </ac:spMkLst>
        </pc:spChg>
        <pc:spChg chg="mod">
          <ac:chgData name="Couser, Lisa (DCPS)" userId="S::lisa.couser@k12.dc.gov::e0067a3b-ffd1-4d4a-aa3e-2a4469c8c2f6" providerId="AD" clId="Web-{B5A1CD6D-9F04-9AA6-5B33-48E6A653FE63}" dt="2022-08-09T19:37:49.489" v="21" actId="20577"/>
          <ac:spMkLst>
            <pc:docMk/>
            <pc:sldMk cId="1577360506" sldId="263"/>
            <ac:spMk id="5" creationId="{00000000-0000-0000-0000-000000000000}"/>
          </ac:spMkLst>
        </pc:spChg>
      </pc:sldChg>
      <pc:sldChg chg="modSp">
        <pc:chgData name="Couser, Lisa (DCPS)" userId="S::lisa.couser@k12.dc.gov::e0067a3b-ffd1-4d4a-aa3e-2a4469c8c2f6" providerId="AD" clId="Web-{B5A1CD6D-9F04-9AA6-5B33-48E6A653FE63}" dt="2022-08-09T19:37:09.504" v="19" actId="20577"/>
        <pc:sldMkLst>
          <pc:docMk/>
          <pc:sldMk cId="161508778" sldId="265"/>
        </pc:sldMkLst>
        <pc:spChg chg="mod">
          <ac:chgData name="Couser, Lisa (DCPS)" userId="S::lisa.couser@k12.dc.gov::e0067a3b-ffd1-4d4a-aa3e-2a4469c8c2f6" providerId="AD" clId="Web-{B5A1CD6D-9F04-9AA6-5B33-48E6A653FE63}" dt="2022-08-09T19:37:09.504" v="19" actId="20577"/>
          <ac:spMkLst>
            <pc:docMk/>
            <pc:sldMk cId="161508778" sldId="265"/>
            <ac:spMk id="2" creationId="{68917124-DAC8-4525-A25A-C41EE7D2BD65}"/>
          </ac:spMkLst>
        </pc:spChg>
        <pc:spChg chg="mod">
          <ac:chgData name="Couser, Lisa (DCPS)" userId="S::lisa.couser@k12.dc.gov::e0067a3b-ffd1-4d4a-aa3e-2a4469c8c2f6" providerId="AD" clId="Web-{B5A1CD6D-9F04-9AA6-5B33-48E6A653FE63}" dt="2022-08-09T19:36:57.441" v="18" actId="20577"/>
          <ac:spMkLst>
            <pc:docMk/>
            <pc:sldMk cId="161508778" sldId="265"/>
            <ac:spMk id="3" creationId="{1BCACAE7-DCC6-4B51-BA78-C939E1FFCAEC}"/>
          </ac:spMkLst>
        </pc:spChg>
      </pc:sldChg>
      <pc:sldChg chg="modSp">
        <pc:chgData name="Couser, Lisa (DCPS)" userId="S::lisa.couser@k12.dc.gov::e0067a3b-ffd1-4d4a-aa3e-2a4469c8c2f6" providerId="AD" clId="Web-{B5A1CD6D-9F04-9AA6-5B33-48E6A653FE63}" dt="2022-08-09T19:42:27.354" v="36" actId="20577"/>
        <pc:sldMkLst>
          <pc:docMk/>
          <pc:sldMk cId="558684436" sldId="266"/>
        </pc:sldMkLst>
        <pc:spChg chg="mod">
          <ac:chgData name="Couser, Lisa (DCPS)" userId="S::lisa.couser@k12.dc.gov::e0067a3b-ffd1-4d4a-aa3e-2a4469c8c2f6" providerId="AD" clId="Web-{B5A1CD6D-9F04-9AA6-5B33-48E6A653FE63}" dt="2022-08-09T19:42:27.354" v="36" actId="20577"/>
          <ac:spMkLst>
            <pc:docMk/>
            <pc:sldMk cId="558684436" sldId="266"/>
            <ac:spMk id="2" creationId="{00000000-0000-0000-0000-000000000000}"/>
          </ac:spMkLst>
        </pc:spChg>
        <pc:spChg chg="mod">
          <ac:chgData name="Couser, Lisa (DCPS)" userId="S::lisa.couser@k12.dc.gov::e0067a3b-ffd1-4d4a-aa3e-2a4469c8c2f6" providerId="AD" clId="Web-{B5A1CD6D-9F04-9AA6-5B33-48E6A653FE63}" dt="2022-08-09T19:36:15.362" v="11" actId="1076"/>
          <ac:spMkLst>
            <pc:docMk/>
            <pc:sldMk cId="558684436" sldId="266"/>
            <ac:spMk id="3" creationId="{00000000-0000-0000-0000-000000000000}"/>
          </ac:spMkLst>
        </pc:spChg>
      </pc:sldChg>
      <pc:sldChg chg="modSp">
        <pc:chgData name="Couser, Lisa (DCPS)" userId="S::lisa.couser@k12.dc.gov::e0067a3b-ffd1-4d4a-aa3e-2a4469c8c2f6" providerId="AD" clId="Web-{B5A1CD6D-9F04-9AA6-5B33-48E6A653FE63}" dt="2022-08-09T19:42:39.792" v="37" actId="20577"/>
        <pc:sldMkLst>
          <pc:docMk/>
          <pc:sldMk cId="3338387232" sldId="267"/>
        </pc:sldMkLst>
        <pc:spChg chg="mod">
          <ac:chgData name="Couser, Lisa (DCPS)" userId="S::lisa.couser@k12.dc.gov::e0067a3b-ffd1-4d4a-aa3e-2a4469c8c2f6" providerId="AD" clId="Web-{B5A1CD6D-9F04-9AA6-5B33-48E6A653FE63}" dt="2022-08-09T19:42:39.792" v="37" actId="20577"/>
          <ac:spMkLst>
            <pc:docMk/>
            <pc:sldMk cId="3338387232" sldId="267"/>
            <ac:spMk id="2" creationId="{00000000-0000-0000-0000-000000000000}"/>
          </ac:spMkLst>
        </pc:spChg>
        <pc:spChg chg="mod">
          <ac:chgData name="Couser, Lisa (DCPS)" userId="S::lisa.couser@k12.dc.gov::e0067a3b-ffd1-4d4a-aa3e-2a4469c8c2f6" providerId="AD" clId="Web-{B5A1CD6D-9F04-9AA6-5B33-48E6A653FE63}" dt="2022-08-09T19:35:52.143" v="8" actId="20577"/>
          <ac:spMkLst>
            <pc:docMk/>
            <pc:sldMk cId="3338387232" sldId="267"/>
            <ac:spMk id="3" creationId="{00000000-0000-0000-0000-000000000000}"/>
          </ac:spMkLst>
        </pc:spChg>
      </pc:sldChg>
      <pc:sldChg chg="modSp">
        <pc:chgData name="Couser, Lisa (DCPS)" userId="S::lisa.couser@k12.dc.gov::e0067a3b-ffd1-4d4a-aa3e-2a4469c8c2f6" providerId="AD" clId="Web-{B5A1CD6D-9F04-9AA6-5B33-48E6A653FE63}" dt="2022-08-09T19:42:53.777" v="39" actId="20577"/>
        <pc:sldMkLst>
          <pc:docMk/>
          <pc:sldMk cId="1058948120" sldId="268"/>
        </pc:sldMkLst>
        <pc:spChg chg="mod">
          <ac:chgData name="Couser, Lisa (DCPS)" userId="S::lisa.couser@k12.dc.gov::e0067a3b-ffd1-4d4a-aa3e-2a4469c8c2f6" providerId="AD" clId="Web-{B5A1CD6D-9F04-9AA6-5B33-48E6A653FE63}" dt="2022-08-09T19:42:53.777" v="39" actId="20577"/>
          <ac:spMkLst>
            <pc:docMk/>
            <pc:sldMk cId="1058948120" sldId="268"/>
            <ac:spMk id="2" creationId="{00000000-0000-0000-0000-000000000000}"/>
          </ac:spMkLst>
        </pc:spChg>
        <pc:spChg chg="mod">
          <ac:chgData name="Couser, Lisa (DCPS)" userId="S::lisa.couser@k12.dc.gov::e0067a3b-ffd1-4d4a-aa3e-2a4469c8c2f6" providerId="AD" clId="Web-{B5A1CD6D-9F04-9AA6-5B33-48E6A653FE63}" dt="2022-08-09T19:35:18.064" v="7" actId="20577"/>
          <ac:spMkLst>
            <pc:docMk/>
            <pc:sldMk cId="1058948120" sldId="268"/>
            <ac:spMk id="3" creationId="{00000000-0000-0000-0000-000000000000}"/>
          </ac:spMkLst>
        </pc:spChg>
      </pc:sldChg>
      <pc:sldChg chg="modSp">
        <pc:chgData name="Couser, Lisa (DCPS)" userId="S::lisa.couser@k12.dc.gov::e0067a3b-ffd1-4d4a-aa3e-2a4469c8c2f6" providerId="AD" clId="Web-{B5A1CD6D-9F04-9AA6-5B33-48E6A653FE63}" dt="2022-08-09T19:43:03.761" v="40" actId="20577"/>
        <pc:sldMkLst>
          <pc:docMk/>
          <pc:sldMk cId="4023903919" sldId="271"/>
        </pc:sldMkLst>
        <pc:spChg chg="mod">
          <ac:chgData name="Couser, Lisa (DCPS)" userId="S::lisa.couser@k12.dc.gov::e0067a3b-ffd1-4d4a-aa3e-2a4469c8c2f6" providerId="AD" clId="Web-{B5A1CD6D-9F04-9AA6-5B33-48E6A653FE63}" dt="2022-08-09T19:43:03.761" v="40" actId="20577"/>
          <ac:spMkLst>
            <pc:docMk/>
            <pc:sldMk cId="4023903919" sldId="271"/>
            <ac:spMk id="2" creationId="{00000000-0000-0000-0000-000000000000}"/>
          </ac:spMkLst>
        </pc:spChg>
        <pc:spChg chg="mod">
          <ac:chgData name="Couser, Lisa (DCPS)" userId="S::lisa.couser@k12.dc.gov::e0067a3b-ffd1-4d4a-aa3e-2a4469c8c2f6" providerId="AD" clId="Web-{B5A1CD6D-9F04-9AA6-5B33-48E6A653FE63}" dt="2022-08-09T19:34:59.283" v="5" actId="20577"/>
          <ac:spMkLst>
            <pc:docMk/>
            <pc:sldMk cId="4023903919" sldId="271"/>
            <ac:spMk id="3" creationId="{00000000-0000-0000-0000-000000000000}"/>
          </ac:spMkLst>
        </pc:spChg>
      </pc:sldChg>
      <pc:sldChg chg="modSp">
        <pc:chgData name="Couser, Lisa (DCPS)" userId="S::lisa.couser@k12.dc.gov::e0067a3b-ffd1-4d4a-aa3e-2a4469c8c2f6" providerId="AD" clId="Web-{B5A1CD6D-9F04-9AA6-5B33-48E6A653FE63}" dt="2022-08-09T19:43:23.277" v="41" actId="20577"/>
        <pc:sldMkLst>
          <pc:docMk/>
          <pc:sldMk cId="1999486406" sldId="272"/>
        </pc:sldMkLst>
        <pc:spChg chg="mod">
          <ac:chgData name="Couser, Lisa (DCPS)" userId="S::lisa.couser@k12.dc.gov::e0067a3b-ffd1-4d4a-aa3e-2a4469c8c2f6" providerId="AD" clId="Web-{B5A1CD6D-9F04-9AA6-5B33-48E6A653FE63}" dt="2022-08-09T19:43:23.277" v="41" actId="20577"/>
          <ac:spMkLst>
            <pc:docMk/>
            <pc:sldMk cId="1999486406" sldId="272"/>
            <ac:spMk id="2" creationId="{00000000-0000-0000-0000-000000000000}"/>
          </ac:spMkLst>
        </pc:spChg>
        <pc:spChg chg="mod">
          <ac:chgData name="Couser, Lisa (DCPS)" userId="S::lisa.couser@k12.dc.gov::e0067a3b-ffd1-4d4a-aa3e-2a4469c8c2f6" providerId="AD" clId="Web-{B5A1CD6D-9F04-9AA6-5B33-48E6A653FE63}" dt="2022-08-09T19:34:35.329" v="4" actId="1076"/>
          <ac:spMkLst>
            <pc:docMk/>
            <pc:sldMk cId="1999486406" sldId="272"/>
            <ac:spMk id="3" creationId="{00000000-0000-0000-0000-000000000000}"/>
          </ac:spMkLst>
        </pc:spChg>
      </pc:sldChg>
      <pc:sldChg chg="modSp">
        <pc:chgData name="Couser, Lisa (DCPS)" userId="S::lisa.couser@k12.dc.gov::e0067a3b-ffd1-4d4a-aa3e-2a4469c8c2f6" providerId="AD" clId="Web-{B5A1CD6D-9F04-9AA6-5B33-48E6A653FE63}" dt="2022-08-09T19:43:33.121" v="42" actId="20577"/>
        <pc:sldMkLst>
          <pc:docMk/>
          <pc:sldMk cId="2541759562" sldId="273"/>
        </pc:sldMkLst>
        <pc:spChg chg="mod">
          <ac:chgData name="Couser, Lisa (DCPS)" userId="S::lisa.couser@k12.dc.gov::e0067a3b-ffd1-4d4a-aa3e-2a4469c8c2f6" providerId="AD" clId="Web-{B5A1CD6D-9F04-9AA6-5B33-48E6A653FE63}" dt="2022-08-09T19:43:33.121" v="42" actId="20577"/>
          <ac:spMkLst>
            <pc:docMk/>
            <pc:sldMk cId="2541759562" sldId="273"/>
            <ac:spMk id="2" creationId="{00000000-0000-0000-0000-000000000000}"/>
          </ac:spMkLst>
        </pc:spChg>
      </pc:sldChg>
      <pc:sldChg chg="modSp">
        <pc:chgData name="Couser, Lisa (DCPS)" userId="S::lisa.couser@k12.dc.gov::e0067a3b-ffd1-4d4a-aa3e-2a4469c8c2f6" providerId="AD" clId="Web-{B5A1CD6D-9F04-9AA6-5B33-48E6A653FE63}" dt="2022-08-09T19:43:45.668" v="43" actId="20577"/>
        <pc:sldMkLst>
          <pc:docMk/>
          <pc:sldMk cId="1721325541" sldId="274"/>
        </pc:sldMkLst>
        <pc:spChg chg="mod">
          <ac:chgData name="Couser, Lisa (DCPS)" userId="S::lisa.couser@k12.dc.gov::e0067a3b-ffd1-4d4a-aa3e-2a4469c8c2f6" providerId="AD" clId="Web-{B5A1CD6D-9F04-9AA6-5B33-48E6A653FE63}" dt="2022-08-09T19:43:45.668" v="43" actId="20577"/>
          <ac:spMkLst>
            <pc:docMk/>
            <pc:sldMk cId="1721325541" sldId="274"/>
            <ac:spMk id="2" creationId="{00000000-0000-0000-0000-000000000000}"/>
          </ac:spMkLst>
        </pc:spChg>
        <pc:spChg chg="mod">
          <ac:chgData name="Couser, Lisa (DCPS)" userId="S::lisa.couser@k12.dc.gov::e0067a3b-ffd1-4d4a-aa3e-2a4469c8c2f6" providerId="AD" clId="Web-{B5A1CD6D-9F04-9AA6-5B33-48E6A653FE63}" dt="2022-08-09T19:34:03.813" v="0" actId="20577"/>
          <ac:spMkLst>
            <pc:docMk/>
            <pc:sldMk cId="1721325541" sldId="274"/>
            <ac:spMk id="4" creationId="{00000000-0000-0000-0000-000000000000}"/>
          </ac:spMkLst>
        </pc:spChg>
      </pc:sldChg>
      <pc:sldChg chg="modSp">
        <pc:chgData name="Couser, Lisa (DCPS)" userId="S::lisa.couser@k12.dc.gov::e0067a3b-ffd1-4d4a-aa3e-2a4469c8c2f6" providerId="AD" clId="Web-{B5A1CD6D-9F04-9AA6-5B33-48E6A653FE63}" dt="2022-08-09T19:39:35.429" v="28" actId="20577"/>
        <pc:sldMkLst>
          <pc:docMk/>
          <pc:sldMk cId="722719342" sldId="1328"/>
        </pc:sldMkLst>
        <pc:spChg chg="mod">
          <ac:chgData name="Couser, Lisa (DCPS)" userId="S::lisa.couser@k12.dc.gov::e0067a3b-ffd1-4d4a-aa3e-2a4469c8c2f6" providerId="AD" clId="Web-{B5A1CD6D-9F04-9AA6-5B33-48E6A653FE63}" dt="2022-08-09T19:39:21.366" v="27" actId="20577"/>
          <ac:spMkLst>
            <pc:docMk/>
            <pc:sldMk cId="722719342" sldId="1328"/>
            <ac:spMk id="2" creationId="{00000000-0000-0000-0000-000000000000}"/>
          </ac:spMkLst>
        </pc:spChg>
        <pc:spChg chg="mod">
          <ac:chgData name="Couser, Lisa (DCPS)" userId="S::lisa.couser@k12.dc.gov::e0067a3b-ffd1-4d4a-aa3e-2a4469c8c2f6" providerId="AD" clId="Web-{B5A1CD6D-9F04-9AA6-5B33-48E6A653FE63}" dt="2022-08-09T19:39:35.429" v="28" actId="20577"/>
          <ac:spMkLst>
            <pc:docMk/>
            <pc:sldMk cId="722719342" sldId="1328"/>
            <ac:spMk id="3" creationId="{00000000-0000-0000-0000-000000000000}"/>
          </ac:spMkLst>
        </pc:spChg>
      </pc:sldChg>
    </pc:docChg>
  </pc:docChgLst>
  <pc:docChgLst>
    <pc:chgData name="Couser, Lisa (DCPS)" userId="S::lisa.couser@k12.dc.gov::e0067a3b-ffd1-4d4a-aa3e-2a4469c8c2f6" providerId="AD" clId="Web-{E49738B0-A8B4-4211-04B8-897F19D15102}"/>
    <pc:docChg chg="addSld delSld modSld addMainMaster modMainMaster">
      <pc:chgData name="Couser, Lisa (DCPS)" userId="S::lisa.couser@k12.dc.gov::e0067a3b-ffd1-4d4a-aa3e-2a4469c8c2f6" providerId="AD" clId="Web-{E49738B0-A8B4-4211-04B8-897F19D15102}" dt="2022-07-26T18:50:11.539" v="57"/>
      <pc:docMkLst>
        <pc:docMk/>
      </pc:docMkLst>
      <pc:sldChg chg="del">
        <pc:chgData name="Couser, Lisa (DCPS)" userId="S::lisa.couser@k12.dc.gov::e0067a3b-ffd1-4d4a-aa3e-2a4469c8c2f6" providerId="AD" clId="Web-{E49738B0-A8B4-4211-04B8-897F19D15102}" dt="2022-07-26T18:43:51.478" v="0"/>
        <pc:sldMkLst>
          <pc:docMk/>
          <pc:sldMk cId="109857222" sldId="256"/>
        </pc:sldMkLst>
      </pc:sldChg>
      <pc:sldChg chg="addSp modSp">
        <pc:chgData name="Couser, Lisa (DCPS)" userId="S::lisa.couser@k12.dc.gov::e0067a3b-ffd1-4d4a-aa3e-2a4469c8c2f6" providerId="AD" clId="Web-{E49738B0-A8B4-4211-04B8-897F19D15102}" dt="2022-07-26T18:49:09.193" v="50" actId="1076"/>
        <pc:sldMkLst>
          <pc:docMk/>
          <pc:sldMk cId="4256184558" sldId="257"/>
        </pc:sldMkLst>
        <pc:spChg chg="mod">
          <ac:chgData name="Couser, Lisa (DCPS)" userId="S::lisa.couser@k12.dc.gov::e0067a3b-ffd1-4d4a-aa3e-2a4469c8c2f6" providerId="AD" clId="Web-{E49738B0-A8B4-4211-04B8-897F19D15102}" dt="2022-07-26T18:48:52.036" v="46" actId="20577"/>
          <ac:spMkLst>
            <pc:docMk/>
            <pc:sldMk cId="4256184558" sldId="257"/>
            <ac:spMk id="26627" creationId="{00000000-0000-0000-0000-000000000000}"/>
          </ac:spMkLst>
        </pc:spChg>
        <pc:picChg chg="add mod">
          <ac:chgData name="Couser, Lisa (DCPS)" userId="S::lisa.couser@k12.dc.gov::e0067a3b-ffd1-4d4a-aa3e-2a4469c8c2f6" providerId="AD" clId="Web-{E49738B0-A8B4-4211-04B8-897F19D15102}" dt="2022-07-26T18:49:09.193" v="50" actId="1076"/>
          <ac:picMkLst>
            <pc:docMk/>
            <pc:sldMk cId="4256184558" sldId="257"/>
            <ac:picMk id="2" creationId="{5D2BE3AB-5DF3-1174-5067-1D42469F6F03}"/>
          </ac:picMkLst>
        </pc:picChg>
      </pc:sldChg>
      <pc:sldChg chg="del">
        <pc:chgData name="Couser, Lisa (DCPS)" userId="S::lisa.couser@k12.dc.gov::e0067a3b-ffd1-4d4a-aa3e-2a4469c8c2f6" providerId="AD" clId="Web-{E49738B0-A8B4-4211-04B8-897F19D15102}" dt="2022-07-26T18:45:42.310" v="34"/>
        <pc:sldMkLst>
          <pc:docMk/>
          <pc:sldMk cId="3178481683" sldId="259"/>
        </pc:sldMkLst>
      </pc:sldChg>
      <pc:sldChg chg="del">
        <pc:chgData name="Couser, Lisa (DCPS)" userId="S::lisa.couser@k12.dc.gov::e0067a3b-ffd1-4d4a-aa3e-2a4469c8c2f6" providerId="AD" clId="Web-{E49738B0-A8B4-4211-04B8-897F19D15102}" dt="2022-07-26T18:45:26.981" v="32"/>
        <pc:sldMkLst>
          <pc:docMk/>
          <pc:sldMk cId="3534316290" sldId="269"/>
        </pc:sldMkLst>
      </pc:sldChg>
      <pc:sldChg chg="del">
        <pc:chgData name="Couser, Lisa (DCPS)" userId="S::lisa.couser@k12.dc.gov::e0067a3b-ffd1-4d4a-aa3e-2a4469c8c2f6" providerId="AD" clId="Web-{E49738B0-A8B4-4211-04B8-897F19D15102}" dt="2022-07-26T18:45:29.341" v="33"/>
        <pc:sldMkLst>
          <pc:docMk/>
          <pc:sldMk cId="2657047131" sldId="270"/>
        </pc:sldMkLst>
      </pc:sldChg>
      <pc:sldChg chg="modSp">
        <pc:chgData name="Couser, Lisa (DCPS)" userId="S::lisa.couser@k12.dc.gov::e0067a3b-ffd1-4d4a-aa3e-2a4469c8c2f6" providerId="AD" clId="Web-{E49738B0-A8B4-4211-04B8-897F19D15102}" dt="2022-07-26T18:44:58.433" v="31" actId="20577"/>
        <pc:sldMkLst>
          <pc:docMk/>
          <pc:sldMk cId="3094295343" sldId="275"/>
        </pc:sldMkLst>
        <pc:spChg chg="mod">
          <ac:chgData name="Couser, Lisa (DCPS)" userId="S::lisa.couser@k12.dc.gov::e0067a3b-ffd1-4d4a-aa3e-2a4469c8c2f6" providerId="AD" clId="Web-{E49738B0-A8B4-4211-04B8-897F19D15102}" dt="2022-07-26T18:44:58.433" v="31" actId="20577"/>
          <ac:spMkLst>
            <pc:docMk/>
            <pc:sldMk cId="3094295343" sldId="275"/>
            <ac:spMk id="3" creationId="{00000000-0000-0000-0000-000000000000}"/>
          </ac:spMkLst>
        </pc:spChg>
        <pc:spChg chg="mod">
          <ac:chgData name="Couser, Lisa (DCPS)" userId="S::lisa.couser@k12.dc.gov::e0067a3b-ffd1-4d4a-aa3e-2a4469c8c2f6" providerId="AD" clId="Web-{E49738B0-A8B4-4211-04B8-897F19D15102}" dt="2022-07-26T18:44:38.979" v="22" actId="20577"/>
          <ac:spMkLst>
            <pc:docMk/>
            <pc:sldMk cId="3094295343" sldId="275"/>
            <ac:spMk id="10" creationId="{00000000-0000-0000-0000-000000000000}"/>
          </ac:spMkLst>
        </pc:spChg>
      </pc:sldChg>
      <pc:sldChg chg="addSp modSp add del replId">
        <pc:chgData name="Couser, Lisa (DCPS)" userId="S::lisa.couser@k12.dc.gov::e0067a3b-ffd1-4d4a-aa3e-2a4469c8c2f6" providerId="AD" clId="Web-{E49738B0-A8B4-4211-04B8-897F19D15102}" dt="2022-07-26T18:50:11.539" v="57"/>
        <pc:sldMkLst>
          <pc:docMk/>
          <pc:sldMk cId="1916994178" sldId="276"/>
        </pc:sldMkLst>
        <pc:picChg chg="add mod">
          <ac:chgData name="Couser, Lisa (DCPS)" userId="S::lisa.couser@k12.dc.gov::e0067a3b-ffd1-4d4a-aa3e-2a4469c8c2f6" providerId="AD" clId="Web-{E49738B0-A8B4-4211-04B8-897F19D15102}" dt="2022-07-26T18:48:30.426" v="36"/>
          <ac:picMkLst>
            <pc:docMk/>
            <pc:sldMk cId="1916994178" sldId="276"/>
            <ac:picMk id="2" creationId="{929324C4-C463-2447-A49C-924C99A3880E}"/>
          </ac:picMkLst>
        </pc:picChg>
      </pc:sldChg>
      <pc:sldChg chg="add">
        <pc:chgData name="Couser, Lisa (DCPS)" userId="S::lisa.couser@k12.dc.gov::e0067a3b-ffd1-4d4a-aa3e-2a4469c8c2f6" providerId="AD" clId="Web-{E49738B0-A8B4-4211-04B8-897F19D15102}" dt="2022-07-26T18:50:03.726" v="51"/>
        <pc:sldMkLst>
          <pc:docMk/>
          <pc:sldMk cId="3212379186" sldId="277"/>
        </pc:sldMkLst>
      </pc:sldChg>
      <pc:sldChg chg="add">
        <pc:chgData name="Couser, Lisa (DCPS)" userId="S::lisa.couser@k12.dc.gov::e0067a3b-ffd1-4d4a-aa3e-2a4469c8c2f6" providerId="AD" clId="Web-{E49738B0-A8B4-4211-04B8-897F19D15102}" dt="2022-07-26T18:50:03.757" v="52"/>
        <pc:sldMkLst>
          <pc:docMk/>
          <pc:sldMk cId="892526536" sldId="278"/>
        </pc:sldMkLst>
      </pc:sldChg>
      <pc:sldChg chg="add">
        <pc:chgData name="Couser, Lisa (DCPS)" userId="S::lisa.couser@k12.dc.gov::e0067a3b-ffd1-4d4a-aa3e-2a4469c8c2f6" providerId="AD" clId="Web-{E49738B0-A8B4-4211-04B8-897F19D15102}" dt="2022-07-26T18:50:03.804" v="53"/>
        <pc:sldMkLst>
          <pc:docMk/>
          <pc:sldMk cId="2200782956" sldId="279"/>
        </pc:sldMkLst>
      </pc:sldChg>
      <pc:sldChg chg="add">
        <pc:chgData name="Couser, Lisa (DCPS)" userId="S::lisa.couser@k12.dc.gov::e0067a3b-ffd1-4d4a-aa3e-2a4469c8c2f6" providerId="AD" clId="Web-{E49738B0-A8B4-4211-04B8-897F19D15102}" dt="2022-07-26T18:50:03.835" v="54"/>
        <pc:sldMkLst>
          <pc:docMk/>
          <pc:sldMk cId="2007961833" sldId="280"/>
        </pc:sldMkLst>
      </pc:sldChg>
      <pc:sldChg chg="add">
        <pc:chgData name="Couser, Lisa (DCPS)" userId="S::lisa.couser@k12.dc.gov::e0067a3b-ffd1-4d4a-aa3e-2a4469c8c2f6" providerId="AD" clId="Web-{E49738B0-A8B4-4211-04B8-897F19D15102}" dt="2022-07-26T18:50:03.882" v="55"/>
        <pc:sldMkLst>
          <pc:docMk/>
          <pc:sldMk cId="2159292902" sldId="281"/>
        </pc:sldMkLst>
      </pc:sldChg>
      <pc:sldChg chg="add">
        <pc:chgData name="Couser, Lisa (DCPS)" userId="S::lisa.couser@k12.dc.gov::e0067a3b-ffd1-4d4a-aa3e-2a4469c8c2f6" providerId="AD" clId="Web-{E49738B0-A8B4-4211-04B8-897F19D15102}" dt="2022-07-26T18:50:03.960" v="56"/>
        <pc:sldMkLst>
          <pc:docMk/>
          <pc:sldMk cId="2755464190" sldId="282"/>
        </pc:sldMkLst>
      </pc:sldChg>
      <pc:sldMasterChg chg="modSldLayout">
        <pc:chgData name="Couser, Lisa (DCPS)" userId="S::lisa.couser@k12.dc.gov::e0067a3b-ffd1-4d4a-aa3e-2a4469c8c2f6" providerId="AD" clId="Web-{E49738B0-A8B4-4211-04B8-897F19D15102}" dt="2022-07-26T18:50:03.726" v="51"/>
        <pc:sldMasterMkLst>
          <pc:docMk/>
          <pc:sldMasterMk cId="1958691285" sldId="2147483786"/>
        </pc:sldMasterMkLst>
        <pc:sldLayoutChg chg="replId">
          <pc:chgData name="Couser, Lisa (DCPS)" userId="S::lisa.couser@k12.dc.gov::e0067a3b-ffd1-4d4a-aa3e-2a4469c8c2f6" providerId="AD" clId="Web-{E49738B0-A8B4-4211-04B8-897F19D15102}" dt="2022-07-26T18:50:03.726" v="51"/>
          <pc:sldLayoutMkLst>
            <pc:docMk/>
            <pc:sldMasterMk cId="1958691285" sldId="2147483786"/>
            <pc:sldLayoutMk cId="3501518115" sldId="2147483806"/>
          </pc:sldLayoutMkLst>
        </pc:sldLayoutChg>
        <pc:sldLayoutChg chg="replId">
          <pc:chgData name="Couser, Lisa (DCPS)" userId="S::lisa.couser@k12.dc.gov::e0067a3b-ffd1-4d4a-aa3e-2a4469c8c2f6" providerId="AD" clId="Web-{E49738B0-A8B4-4211-04B8-897F19D15102}" dt="2022-07-26T18:50:03.726" v="51"/>
          <pc:sldLayoutMkLst>
            <pc:docMk/>
            <pc:sldMasterMk cId="1958691285" sldId="2147483786"/>
            <pc:sldLayoutMk cId="3834697456" sldId="2147483807"/>
          </pc:sldLayoutMkLst>
        </pc:sldLayoutChg>
        <pc:sldLayoutChg chg="replId">
          <pc:chgData name="Couser, Lisa (DCPS)" userId="S::lisa.couser@k12.dc.gov::e0067a3b-ffd1-4d4a-aa3e-2a4469c8c2f6" providerId="AD" clId="Web-{E49738B0-A8B4-4211-04B8-897F19D15102}" dt="2022-07-26T18:50:03.726" v="51"/>
          <pc:sldLayoutMkLst>
            <pc:docMk/>
            <pc:sldMasterMk cId="1958691285" sldId="2147483786"/>
            <pc:sldLayoutMk cId="523664880" sldId="2147483808"/>
          </pc:sldLayoutMkLst>
        </pc:sldLayoutChg>
        <pc:sldLayoutChg chg="replId">
          <pc:chgData name="Couser, Lisa (DCPS)" userId="S::lisa.couser@k12.dc.gov::e0067a3b-ffd1-4d4a-aa3e-2a4469c8c2f6" providerId="AD" clId="Web-{E49738B0-A8B4-4211-04B8-897F19D15102}" dt="2022-07-26T18:50:03.726" v="51"/>
          <pc:sldLayoutMkLst>
            <pc:docMk/>
            <pc:sldMasterMk cId="1958691285" sldId="2147483786"/>
            <pc:sldLayoutMk cId="1151150634" sldId="2147483809"/>
          </pc:sldLayoutMkLst>
        </pc:sldLayoutChg>
        <pc:sldLayoutChg chg="replId">
          <pc:chgData name="Couser, Lisa (DCPS)" userId="S::lisa.couser@k12.dc.gov::e0067a3b-ffd1-4d4a-aa3e-2a4469c8c2f6" providerId="AD" clId="Web-{E49738B0-A8B4-4211-04B8-897F19D15102}" dt="2022-07-26T18:50:03.726" v="51"/>
          <pc:sldLayoutMkLst>
            <pc:docMk/>
            <pc:sldMasterMk cId="1958691285" sldId="2147483786"/>
            <pc:sldLayoutMk cId="4194356885" sldId="2147483810"/>
          </pc:sldLayoutMkLst>
        </pc:sldLayoutChg>
        <pc:sldLayoutChg chg="replId">
          <pc:chgData name="Couser, Lisa (DCPS)" userId="S::lisa.couser@k12.dc.gov::e0067a3b-ffd1-4d4a-aa3e-2a4469c8c2f6" providerId="AD" clId="Web-{E49738B0-A8B4-4211-04B8-897F19D15102}" dt="2022-07-26T18:50:03.726" v="51"/>
          <pc:sldLayoutMkLst>
            <pc:docMk/>
            <pc:sldMasterMk cId="1958691285" sldId="2147483786"/>
            <pc:sldLayoutMk cId="2589905406" sldId="2147483811"/>
          </pc:sldLayoutMkLst>
        </pc:sldLayoutChg>
      </pc:sldMasterChg>
      <pc:sldMasterChg chg="add addSldLayout">
        <pc:chgData name="Couser, Lisa (DCPS)" userId="S::lisa.couser@k12.dc.gov::e0067a3b-ffd1-4d4a-aa3e-2a4469c8c2f6" providerId="AD" clId="Web-{E49738B0-A8B4-4211-04B8-897F19D15102}" dt="2022-07-26T18:50:03.726" v="51"/>
        <pc:sldMasterMkLst>
          <pc:docMk/>
          <pc:sldMasterMk cId="769615307" sldId="2147483796"/>
        </pc:sldMasterMkLst>
        <pc:sldLayoutChg chg="add">
          <pc:chgData name="Couser, Lisa (DCPS)" userId="S::lisa.couser@k12.dc.gov::e0067a3b-ffd1-4d4a-aa3e-2a4469c8c2f6" providerId="AD" clId="Web-{E49738B0-A8B4-4211-04B8-897F19D15102}" dt="2022-07-26T18:50:03.726" v="51"/>
          <pc:sldLayoutMkLst>
            <pc:docMk/>
            <pc:sldMasterMk cId="769615307" sldId="2147483796"/>
            <pc:sldLayoutMk cId="218974937" sldId="2147483797"/>
          </pc:sldLayoutMkLst>
        </pc:sldLayoutChg>
        <pc:sldLayoutChg chg="add">
          <pc:chgData name="Couser, Lisa (DCPS)" userId="S::lisa.couser@k12.dc.gov::e0067a3b-ffd1-4d4a-aa3e-2a4469c8c2f6" providerId="AD" clId="Web-{E49738B0-A8B4-4211-04B8-897F19D15102}" dt="2022-07-26T18:50:03.726" v="51"/>
          <pc:sldLayoutMkLst>
            <pc:docMk/>
            <pc:sldMasterMk cId="769615307" sldId="2147483796"/>
            <pc:sldLayoutMk cId="3219664126" sldId="2147483798"/>
          </pc:sldLayoutMkLst>
        </pc:sldLayoutChg>
        <pc:sldLayoutChg chg="add">
          <pc:chgData name="Couser, Lisa (DCPS)" userId="S::lisa.couser@k12.dc.gov::e0067a3b-ffd1-4d4a-aa3e-2a4469c8c2f6" providerId="AD" clId="Web-{E49738B0-A8B4-4211-04B8-897F19D15102}" dt="2022-07-26T18:50:03.726" v="51"/>
          <pc:sldLayoutMkLst>
            <pc:docMk/>
            <pc:sldMasterMk cId="769615307" sldId="2147483796"/>
            <pc:sldLayoutMk cId="1905387307" sldId="2147483799"/>
          </pc:sldLayoutMkLst>
        </pc:sldLayoutChg>
        <pc:sldLayoutChg chg="add">
          <pc:chgData name="Couser, Lisa (DCPS)" userId="S::lisa.couser@k12.dc.gov::e0067a3b-ffd1-4d4a-aa3e-2a4469c8c2f6" providerId="AD" clId="Web-{E49738B0-A8B4-4211-04B8-897F19D15102}" dt="2022-07-26T18:50:03.726" v="51"/>
          <pc:sldLayoutMkLst>
            <pc:docMk/>
            <pc:sldMasterMk cId="769615307" sldId="2147483796"/>
            <pc:sldLayoutMk cId="3168751139" sldId="2147483800"/>
          </pc:sldLayoutMkLst>
        </pc:sldLayoutChg>
        <pc:sldLayoutChg chg="add">
          <pc:chgData name="Couser, Lisa (DCPS)" userId="S::lisa.couser@k12.dc.gov::e0067a3b-ffd1-4d4a-aa3e-2a4469c8c2f6" providerId="AD" clId="Web-{E49738B0-A8B4-4211-04B8-897F19D15102}" dt="2022-07-26T18:50:03.726" v="51"/>
          <pc:sldLayoutMkLst>
            <pc:docMk/>
            <pc:sldMasterMk cId="769615307" sldId="2147483796"/>
            <pc:sldLayoutMk cId="3595954846" sldId="2147483801"/>
          </pc:sldLayoutMkLst>
        </pc:sldLayoutChg>
        <pc:sldLayoutChg chg="add">
          <pc:chgData name="Couser, Lisa (DCPS)" userId="S::lisa.couser@k12.dc.gov::e0067a3b-ffd1-4d4a-aa3e-2a4469c8c2f6" providerId="AD" clId="Web-{E49738B0-A8B4-4211-04B8-897F19D15102}" dt="2022-07-26T18:50:03.726" v="51"/>
          <pc:sldLayoutMkLst>
            <pc:docMk/>
            <pc:sldMasterMk cId="769615307" sldId="2147483796"/>
            <pc:sldLayoutMk cId="1154763199" sldId="2147483802"/>
          </pc:sldLayoutMkLst>
        </pc:sldLayoutChg>
        <pc:sldLayoutChg chg="add">
          <pc:chgData name="Couser, Lisa (DCPS)" userId="S::lisa.couser@k12.dc.gov::e0067a3b-ffd1-4d4a-aa3e-2a4469c8c2f6" providerId="AD" clId="Web-{E49738B0-A8B4-4211-04B8-897F19D15102}" dt="2022-07-26T18:50:03.726" v="51"/>
          <pc:sldLayoutMkLst>
            <pc:docMk/>
            <pc:sldMasterMk cId="769615307" sldId="2147483796"/>
            <pc:sldLayoutMk cId="1864574977" sldId="2147483803"/>
          </pc:sldLayoutMkLst>
        </pc:sldLayoutChg>
        <pc:sldLayoutChg chg="add">
          <pc:chgData name="Couser, Lisa (DCPS)" userId="S::lisa.couser@k12.dc.gov::e0067a3b-ffd1-4d4a-aa3e-2a4469c8c2f6" providerId="AD" clId="Web-{E49738B0-A8B4-4211-04B8-897F19D15102}" dt="2022-07-26T18:50:03.726" v="51"/>
          <pc:sldLayoutMkLst>
            <pc:docMk/>
            <pc:sldMasterMk cId="769615307" sldId="2147483796"/>
            <pc:sldLayoutMk cId="72262369" sldId="2147483804"/>
          </pc:sldLayoutMkLst>
        </pc:sldLayoutChg>
        <pc:sldLayoutChg chg="add">
          <pc:chgData name="Couser, Lisa (DCPS)" userId="S::lisa.couser@k12.dc.gov::e0067a3b-ffd1-4d4a-aa3e-2a4469c8c2f6" providerId="AD" clId="Web-{E49738B0-A8B4-4211-04B8-897F19D15102}" dt="2022-07-26T18:50:03.726" v="51"/>
          <pc:sldLayoutMkLst>
            <pc:docMk/>
            <pc:sldMasterMk cId="769615307" sldId="2147483796"/>
            <pc:sldLayoutMk cId="4035860301" sldId="2147483805"/>
          </pc:sldLayoutMkLst>
        </pc:sldLayoutChg>
      </pc:sldMasterChg>
    </pc:docChg>
  </pc:docChgLst>
  <pc:docChgLst>
    <pc:chgData name="Couser, Lisa (DCPS)" userId="e0067a3b-ffd1-4d4a-aa3e-2a4469c8c2f6" providerId="ADAL" clId="{997B1579-CFFF-4F5F-A433-3BF6C557CCA0}"/>
    <pc:docChg chg="custSel addSld delSld modSld sldOrd">
      <pc:chgData name="Couser, Lisa (DCPS)" userId="e0067a3b-ffd1-4d4a-aa3e-2a4469c8c2f6" providerId="ADAL" clId="{997B1579-CFFF-4F5F-A433-3BF6C557CCA0}" dt="2022-07-28T14:51:47.074" v="117" actId="20577"/>
      <pc:docMkLst>
        <pc:docMk/>
      </pc:docMkLst>
      <pc:sldChg chg="modSp mod">
        <pc:chgData name="Couser, Lisa (DCPS)" userId="e0067a3b-ffd1-4d4a-aa3e-2a4469c8c2f6" providerId="ADAL" clId="{997B1579-CFFF-4F5F-A433-3BF6C557CCA0}" dt="2022-07-28T14:38:53.459" v="5" actId="27636"/>
        <pc:sldMkLst>
          <pc:docMk/>
          <pc:sldMk cId="748406006" sldId="260"/>
        </pc:sldMkLst>
        <pc:spChg chg="mod">
          <ac:chgData name="Couser, Lisa (DCPS)" userId="e0067a3b-ffd1-4d4a-aa3e-2a4469c8c2f6" providerId="ADAL" clId="{997B1579-CFFF-4F5F-A433-3BF6C557CCA0}" dt="2022-07-28T14:38:53.459" v="5" actId="27636"/>
          <ac:spMkLst>
            <pc:docMk/>
            <pc:sldMk cId="748406006" sldId="260"/>
            <ac:spMk id="3" creationId="{00000000-0000-0000-0000-000000000000}"/>
          </ac:spMkLst>
        </pc:spChg>
      </pc:sldChg>
      <pc:sldChg chg="modSp mod">
        <pc:chgData name="Couser, Lisa (DCPS)" userId="e0067a3b-ffd1-4d4a-aa3e-2a4469c8c2f6" providerId="ADAL" clId="{997B1579-CFFF-4F5F-A433-3BF6C557CCA0}" dt="2022-07-28T14:38:53.453" v="4" actId="27636"/>
        <pc:sldMkLst>
          <pc:docMk/>
          <pc:sldMk cId="2973072237" sldId="262"/>
        </pc:sldMkLst>
        <pc:spChg chg="mod">
          <ac:chgData name="Couser, Lisa (DCPS)" userId="e0067a3b-ffd1-4d4a-aa3e-2a4469c8c2f6" providerId="ADAL" clId="{997B1579-CFFF-4F5F-A433-3BF6C557CCA0}" dt="2022-07-28T14:38:53.453" v="4" actId="27636"/>
          <ac:spMkLst>
            <pc:docMk/>
            <pc:sldMk cId="2973072237" sldId="262"/>
            <ac:spMk id="3" creationId="{00000000-0000-0000-0000-000000000000}"/>
          </ac:spMkLst>
        </pc:spChg>
      </pc:sldChg>
      <pc:sldChg chg="modSp mod">
        <pc:chgData name="Couser, Lisa (DCPS)" userId="e0067a3b-ffd1-4d4a-aa3e-2a4469c8c2f6" providerId="ADAL" clId="{997B1579-CFFF-4F5F-A433-3BF6C557CCA0}" dt="2022-07-28T14:38:53.446" v="3" actId="27636"/>
        <pc:sldMkLst>
          <pc:docMk/>
          <pc:sldMk cId="558684436" sldId="266"/>
        </pc:sldMkLst>
        <pc:spChg chg="mod">
          <ac:chgData name="Couser, Lisa (DCPS)" userId="e0067a3b-ffd1-4d4a-aa3e-2a4469c8c2f6" providerId="ADAL" clId="{997B1579-CFFF-4F5F-A433-3BF6C557CCA0}" dt="2022-07-28T14:38:53.446" v="3" actId="27636"/>
          <ac:spMkLst>
            <pc:docMk/>
            <pc:sldMk cId="558684436" sldId="266"/>
            <ac:spMk id="3" creationId="{00000000-0000-0000-0000-000000000000}"/>
          </ac:spMkLst>
        </pc:spChg>
      </pc:sldChg>
      <pc:sldChg chg="modSp mod">
        <pc:chgData name="Couser, Lisa (DCPS)" userId="e0067a3b-ffd1-4d4a-aa3e-2a4469c8c2f6" providerId="ADAL" clId="{997B1579-CFFF-4F5F-A433-3BF6C557CCA0}" dt="2022-07-28T14:38:53.437" v="2" actId="27636"/>
        <pc:sldMkLst>
          <pc:docMk/>
          <pc:sldMk cId="3338387232" sldId="267"/>
        </pc:sldMkLst>
        <pc:spChg chg="mod">
          <ac:chgData name="Couser, Lisa (DCPS)" userId="e0067a3b-ffd1-4d4a-aa3e-2a4469c8c2f6" providerId="ADAL" clId="{997B1579-CFFF-4F5F-A433-3BF6C557CCA0}" dt="2022-07-28T14:38:53.437" v="2" actId="27636"/>
          <ac:spMkLst>
            <pc:docMk/>
            <pc:sldMk cId="3338387232" sldId="267"/>
            <ac:spMk id="3" creationId="{00000000-0000-0000-0000-000000000000}"/>
          </ac:spMkLst>
        </pc:spChg>
      </pc:sldChg>
      <pc:sldChg chg="modSp mod">
        <pc:chgData name="Couser, Lisa (DCPS)" userId="e0067a3b-ffd1-4d4a-aa3e-2a4469c8c2f6" providerId="ADAL" clId="{997B1579-CFFF-4F5F-A433-3BF6C557CCA0}" dt="2022-07-28T14:38:53.425" v="1" actId="27636"/>
        <pc:sldMkLst>
          <pc:docMk/>
          <pc:sldMk cId="2541759562" sldId="273"/>
        </pc:sldMkLst>
        <pc:spChg chg="mod">
          <ac:chgData name="Couser, Lisa (DCPS)" userId="e0067a3b-ffd1-4d4a-aa3e-2a4469c8c2f6" providerId="ADAL" clId="{997B1579-CFFF-4F5F-A433-3BF6C557CCA0}" dt="2022-07-28T14:38:53.425" v="1" actId="27636"/>
          <ac:spMkLst>
            <pc:docMk/>
            <pc:sldMk cId="2541759562" sldId="273"/>
            <ac:spMk id="2" creationId="{00000000-0000-0000-0000-000000000000}"/>
          </ac:spMkLst>
        </pc:spChg>
      </pc:sldChg>
      <pc:sldChg chg="del">
        <pc:chgData name="Couser, Lisa (DCPS)" userId="e0067a3b-ffd1-4d4a-aa3e-2a4469c8c2f6" providerId="ADAL" clId="{997B1579-CFFF-4F5F-A433-3BF6C557CCA0}" dt="2022-07-28T14:40:59.768" v="32" actId="47"/>
        <pc:sldMkLst>
          <pc:docMk/>
          <pc:sldMk cId="3212379186" sldId="277"/>
        </pc:sldMkLst>
      </pc:sldChg>
      <pc:sldChg chg="del">
        <pc:chgData name="Couser, Lisa (DCPS)" userId="e0067a3b-ffd1-4d4a-aa3e-2a4469c8c2f6" providerId="ADAL" clId="{997B1579-CFFF-4F5F-A433-3BF6C557CCA0}" dt="2022-07-28T14:40:59.768" v="32" actId="47"/>
        <pc:sldMkLst>
          <pc:docMk/>
          <pc:sldMk cId="892526536" sldId="278"/>
        </pc:sldMkLst>
      </pc:sldChg>
      <pc:sldChg chg="modSp mod">
        <pc:chgData name="Couser, Lisa (DCPS)" userId="e0067a3b-ffd1-4d4a-aa3e-2a4469c8c2f6" providerId="ADAL" clId="{997B1579-CFFF-4F5F-A433-3BF6C557CCA0}" dt="2022-07-28T14:40:48.465" v="31" actId="20577"/>
        <pc:sldMkLst>
          <pc:docMk/>
          <pc:sldMk cId="2200782956" sldId="279"/>
        </pc:sldMkLst>
        <pc:spChg chg="mod">
          <ac:chgData name="Couser, Lisa (DCPS)" userId="e0067a3b-ffd1-4d4a-aa3e-2a4469c8c2f6" providerId="ADAL" clId="{997B1579-CFFF-4F5F-A433-3BF6C557CCA0}" dt="2022-07-28T14:40:39.465" v="23" actId="20577"/>
          <ac:spMkLst>
            <pc:docMk/>
            <pc:sldMk cId="2200782956" sldId="279"/>
            <ac:spMk id="7" creationId="{F677F1B1-B99B-4C76-9AE0-D3F2EE381EE3}"/>
          </ac:spMkLst>
        </pc:spChg>
        <pc:spChg chg="mod">
          <ac:chgData name="Couser, Lisa (DCPS)" userId="e0067a3b-ffd1-4d4a-aa3e-2a4469c8c2f6" providerId="ADAL" clId="{997B1579-CFFF-4F5F-A433-3BF6C557CCA0}" dt="2022-07-28T14:40:48.465" v="31" actId="20577"/>
          <ac:spMkLst>
            <pc:docMk/>
            <pc:sldMk cId="2200782956" sldId="279"/>
            <ac:spMk id="8" creationId="{71B0C5FF-8A2D-4E1C-8BD6-9C50229C8A39}"/>
          </ac:spMkLst>
        </pc:spChg>
      </pc:sldChg>
      <pc:sldChg chg="del">
        <pc:chgData name="Couser, Lisa (DCPS)" userId="e0067a3b-ffd1-4d4a-aa3e-2a4469c8c2f6" providerId="ADAL" clId="{997B1579-CFFF-4F5F-A433-3BF6C557CCA0}" dt="2022-07-28T14:45:34.776" v="34" actId="47"/>
        <pc:sldMkLst>
          <pc:docMk/>
          <pc:sldMk cId="2007961833" sldId="280"/>
        </pc:sldMkLst>
      </pc:sldChg>
      <pc:sldChg chg="del">
        <pc:chgData name="Couser, Lisa (DCPS)" userId="e0067a3b-ffd1-4d4a-aa3e-2a4469c8c2f6" providerId="ADAL" clId="{997B1579-CFFF-4F5F-A433-3BF6C557CCA0}" dt="2022-07-28T14:40:12.581" v="8" actId="47"/>
        <pc:sldMkLst>
          <pc:docMk/>
          <pc:sldMk cId="2159292902" sldId="281"/>
        </pc:sldMkLst>
      </pc:sldChg>
      <pc:sldChg chg="del">
        <pc:chgData name="Couser, Lisa (DCPS)" userId="e0067a3b-ffd1-4d4a-aa3e-2a4469c8c2f6" providerId="ADAL" clId="{997B1579-CFFF-4F5F-A433-3BF6C557CCA0}" dt="2022-07-28T14:46:24.656" v="37" actId="47"/>
        <pc:sldMkLst>
          <pc:docMk/>
          <pc:sldMk cId="2755464190" sldId="282"/>
        </pc:sldMkLst>
      </pc:sldChg>
      <pc:sldChg chg="del">
        <pc:chgData name="Couser, Lisa (DCPS)" userId="e0067a3b-ffd1-4d4a-aa3e-2a4469c8c2f6" providerId="ADAL" clId="{997B1579-CFFF-4F5F-A433-3BF6C557CCA0}" dt="2022-07-28T14:38:58.463" v="6" actId="47"/>
        <pc:sldMkLst>
          <pc:docMk/>
          <pc:sldMk cId="3824482018" sldId="283"/>
        </pc:sldMkLst>
      </pc:sldChg>
      <pc:sldChg chg="modSp add del mod">
        <pc:chgData name="Couser, Lisa (DCPS)" userId="e0067a3b-ffd1-4d4a-aa3e-2a4469c8c2f6" providerId="ADAL" clId="{997B1579-CFFF-4F5F-A433-3BF6C557CCA0}" dt="2022-07-28T14:51:06.506" v="79" actId="2696"/>
        <pc:sldMkLst>
          <pc:docMk/>
          <pc:sldMk cId="1389899215" sldId="1198"/>
        </pc:sldMkLst>
        <pc:spChg chg="mod">
          <ac:chgData name="Couser, Lisa (DCPS)" userId="e0067a3b-ffd1-4d4a-aa3e-2a4469c8c2f6" providerId="ADAL" clId="{997B1579-CFFF-4F5F-A433-3BF6C557CCA0}" dt="2022-07-28T14:50:54.098" v="77" actId="27636"/>
          <ac:spMkLst>
            <pc:docMk/>
            <pc:sldMk cId="1389899215" sldId="1198"/>
            <ac:spMk id="3" creationId="{971302A7-06D1-49F0-A7C6-EAF804D219CC}"/>
          </ac:spMkLst>
        </pc:spChg>
        <pc:spChg chg="mod">
          <ac:chgData name="Couser, Lisa (DCPS)" userId="e0067a3b-ffd1-4d4a-aa3e-2a4469c8c2f6" providerId="ADAL" clId="{997B1579-CFFF-4F5F-A433-3BF6C557CCA0}" dt="2022-07-28T14:50:54.101" v="78" actId="27636"/>
          <ac:spMkLst>
            <pc:docMk/>
            <pc:sldMk cId="1389899215" sldId="1198"/>
            <ac:spMk id="6" creationId="{BB507984-A45E-436A-B0C8-8C79544C2C81}"/>
          </ac:spMkLst>
        </pc:spChg>
      </pc:sldChg>
      <pc:sldChg chg="modSp add mod">
        <pc:chgData name="Couser, Lisa (DCPS)" userId="e0067a3b-ffd1-4d4a-aa3e-2a4469c8c2f6" providerId="ADAL" clId="{997B1579-CFFF-4F5F-A433-3BF6C557CCA0}" dt="2022-07-28T14:51:12.537" v="85" actId="27636"/>
        <pc:sldMkLst>
          <pc:docMk/>
          <pc:sldMk cId="4150720420" sldId="1198"/>
        </pc:sldMkLst>
        <pc:spChg chg="mod">
          <ac:chgData name="Couser, Lisa (DCPS)" userId="e0067a3b-ffd1-4d4a-aa3e-2a4469c8c2f6" providerId="ADAL" clId="{997B1579-CFFF-4F5F-A433-3BF6C557CCA0}" dt="2022-07-28T14:51:12.537" v="85" actId="27636"/>
          <ac:spMkLst>
            <pc:docMk/>
            <pc:sldMk cId="4150720420" sldId="1198"/>
            <ac:spMk id="3" creationId="{971302A7-06D1-49F0-A7C6-EAF804D219CC}"/>
          </ac:spMkLst>
        </pc:spChg>
      </pc:sldChg>
      <pc:sldChg chg="add">
        <pc:chgData name="Couser, Lisa (DCPS)" userId="e0067a3b-ffd1-4d4a-aa3e-2a4469c8c2f6" providerId="ADAL" clId="{997B1579-CFFF-4F5F-A433-3BF6C557CCA0}" dt="2022-07-28T14:38:53.259" v="0"/>
        <pc:sldMkLst>
          <pc:docMk/>
          <pc:sldMk cId="878381458" sldId="1206"/>
        </pc:sldMkLst>
      </pc:sldChg>
      <pc:sldChg chg="modSp add mod">
        <pc:chgData name="Couser, Lisa (DCPS)" userId="e0067a3b-ffd1-4d4a-aa3e-2a4469c8c2f6" providerId="ADAL" clId="{997B1579-CFFF-4F5F-A433-3BF6C557CCA0}" dt="2022-07-28T14:49:22.742" v="60" actId="20577"/>
        <pc:sldMkLst>
          <pc:docMk/>
          <pc:sldMk cId="3016673378" sldId="1208"/>
        </pc:sldMkLst>
        <pc:spChg chg="mod">
          <ac:chgData name="Couser, Lisa (DCPS)" userId="e0067a3b-ffd1-4d4a-aa3e-2a4469c8c2f6" providerId="ADAL" clId="{997B1579-CFFF-4F5F-A433-3BF6C557CCA0}" dt="2022-07-28T14:49:22.742" v="60" actId="20577"/>
          <ac:spMkLst>
            <pc:docMk/>
            <pc:sldMk cId="3016673378" sldId="1208"/>
            <ac:spMk id="2" creationId="{B171FCA9-0669-4E22-8894-3E055A64A0A9}"/>
          </ac:spMkLst>
        </pc:spChg>
      </pc:sldChg>
      <pc:sldChg chg="modSp add">
        <pc:chgData name="Couser, Lisa (DCPS)" userId="e0067a3b-ffd1-4d4a-aa3e-2a4469c8c2f6" providerId="ADAL" clId="{997B1579-CFFF-4F5F-A433-3BF6C557CCA0}" dt="2022-07-28T14:49:17.746" v="52" actId="20577"/>
        <pc:sldMkLst>
          <pc:docMk/>
          <pc:sldMk cId="42817283" sldId="1209"/>
        </pc:sldMkLst>
        <pc:spChg chg="mod">
          <ac:chgData name="Couser, Lisa (DCPS)" userId="e0067a3b-ffd1-4d4a-aa3e-2a4469c8c2f6" providerId="ADAL" clId="{997B1579-CFFF-4F5F-A433-3BF6C557CCA0}" dt="2022-07-28T14:49:17.746" v="52" actId="20577"/>
          <ac:spMkLst>
            <pc:docMk/>
            <pc:sldMk cId="42817283" sldId="1209"/>
            <ac:spMk id="2" creationId="{88F40928-04F2-4C7B-9315-FE6392647128}"/>
          </ac:spMkLst>
        </pc:spChg>
      </pc:sldChg>
      <pc:sldChg chg="modSp add">
        <pc:chgData name="Couser, Lisa (DCPS)" userId="e0067a3b-ffd1-4d4a-aa3e-2a4469c8c2f6" providerId="ADAL" clId="{997B1579-CFFF-4F5F-A433-3BF6C557CCA0}" dt="2022-07-28T14:49:28.461" v="68" actId="20577"/>
        <pc:sldMkLst>
          <pc:docMk/>
          <pc:sldMk cId="3287907731" sldId="1210"/>
        </pc:sldMkLst>
        <pc:spChg chg="mod">
          <ac:chgData name="Couser, Lisa (DCPS)" userId="e0067a3b-ffd1-4d4a-aa3e-2a4469c8c2f6" providerId="ADAL" clId="{997B1579-CFFF-4F5F-A433-3BF6C557CCA0}" dt="2022-07-28T14:49:28.461" v="68" actId="20577"/>
          <ac:spMkLst>
            <pc:docMk/>
            <pc:sldMk cId="3287907731" sldId="1210"/>
            <ac:spMk id="2" creationId="{5E0B674A-8A6C-4E4A-BB0D-8B9E7D1AF3AF}"/>
          </ac:spMkLst>
        </pc:spChg>
      </pc:sldChg>
      <pc:sldChg chg="modSp add del mod">
        <pc:chgData name="Couser, Lisa (DCPS)" userId="e0067a3b-ffd1-4d4a-aa3e-2a4469c8c2f6" providerId="ADAL" clId="{997B1579-CFFF-4F5F-A433-3BF6C557CCA0}" dt="2022-07-28T14:51:06.506" v="79" actId="2696"/>
        <pc:sldMkLst>
          <pc:docMk/>
          <pc:sldMk cId="1311770133" sldId="1215"/>
        </pc:sldMkLst>
        <pc:spChg chg="mod">
          <ac:chgData name="Couser, Lisa (DCPS)" userId="e0067a3b-ffd1-4d4a-aa3e-2a4469c8c2f6" providerId="ADAL" clId="{997B1579-CFFF-4F5F-A433-3BF6C557CCA0}" dt="2022-07-28T14:50:54.071" v="72" actId="27636"/>
          <ac:spMkLst>
            <pc:docMk/>
            <pc:sldMk cId="1311770133" sldId="1215"/>
            <ac:spMk id="2" creationId="{EDB97142-4756-4EE7-B0A1-1E0824A8EE70}"/>
          </ac:spMkLst>
        </pc:spChg>
        <pc:spChg chg="mod">
          <ac:chgData name="Couser, Lisa (DCPS)" userId="e0067a3b-ffd1-4d4a-aa3e-2a4469c8c2f6" providerId="ADAL" clId="{997B1579-CFFF-4F5F-A433-3BF6C557CCA0}" dt="2022-07-28T14:50:54.074" v="73" actId="27636"/>
          <ac:spMkLst>
            <pc:docMk/>
            <pc:sldMk cId="1311770133" sldId="1215"/>
            <ac:spMk id="6" creationId="{410FBCFC-622B-48F5-9DC2-DF8375FFC06E}"/>
          </ac:spMkLst>
        </pc:spChg>
      </pc:sldChg>
      <pc:sldChg chg="modSp add mod">
        <pc:chgData name="Couser, Lisa (DCPS)" userId="e0067a3b-ffd1-4d4a-aa3e-2a4469c8c2f6" providerId="ADAL" clId="{997B1579-CFFF-4F5F-A433-3BF6C557CCA0}" dt="2022-07-28T14:51:27.530" v="107" actId="20577"/>
        <pc:sldMkLst>
          <pc:docMk/>
          <pc:sldMk cId="1878216464" sldId="1215"/>
        </pc:sldMkLst>
        <pc:spChg chg="mod">
          <ac:chgData name="Couser, Lisa (DCPS)" userId="e0067a3b-ffd1-4d4a-aa3e-2a4469c8c2f6" providerId="ADAL" clId="{997B1579-CFFF-4F5F-A433-3BF6C557CCA0}" dt="2022-07-28T14:51:27.530" v="107" actId="20577"/>
          <ac:spMkLst>
            <pc:docMk/>
            <pc:sldMk cId="1878216464" sldId="1215"/>
            <ac:spMk id="2" creationId="{EDB97142-4756-4EE7-B0A1-1E0824A8EE70}"/>
          </ac:spMkLst>
        </pc:spChg>
      </pc:sldChg>
      <pc:sldChg chg="add ord">
        <pc:chgData name="Couser, Lisa (DCPS)" userId="e0067a3b-ffd1-4d4a-aa3e-2a4469c8c2f6" providerId="ADAL" clId="{997B1579-CFFF-4F5F-A433-3BF6C557CCA0}" dt="2022-07-28T14:48:38.609" v="42"/>
        <pc:sldMkLst>
          <pc:docMk/>
          <pc:sldMk cId="544114625" sldId="1223"/>
        </pc:sldMkLst>
      </pc:sldChg>
      <pc:sldChg chg="modSp add mod">
        <pc:chgData name="Couser, Lisa (DCPS)" userId="e0067a3b-ffd1-4d4a-aa3e-2a4469c8c2f6" providerId="ADAL" clId="{997B1579-CFFF-4F5F-A433-3BF6C557CCA0}" dt="2022-07-28T14:51:47.074" v="117" actId="20577"/>
        <pc:sldMkLst>
          <pc:docMk/>
          <pc:sldMk cId="1655065150" sldId="1227"/>
        </pc:sldMkLst>
        <pc:spChg chg="mod">
          <ac:chgData name="Couser, Lisa (DCPS)" userId="e0067a3b-ffd1-4d4a-aa3e-2a4469c8c2f6" providerId="ADAL" clId="{997B1579-CFFF-4F5F-A433-3BF6C557CCA0}" dt="2022-07-28T14:51:47.074" v="117" actId="20577"/>
          <ac:spMkLst>
            <pc:docMk/>
            <pc:sldMk cId="1655065150" sldId="1227"/>
            <ac:spMk id="7" creationId="{F677F1B1-B99B-4C76-9AE0-D3F2EE381EE3}"/>
          </ac:spMkLst>
        </pc:spChg>
      </pc:sldChg>
      <pc:sldChg chg="add">
        <pc:chgData name="Couser, Lisa (DCPS)" userId="e0067a3b-ffd1-4d4a-aa3e-2a4469c8c2f6" providerId="ADAL" clId="{997B1579-CFFF-4F5F-A433-3BF6C557CCA0}" dt="2022-07-28T14:46:00.371" v="36"/>
        <pc:sldMkLst>
          <pc:docMk/>
          <pc:sldMk cId="2938361348" sldId="1230"/>
        </pc:sldMkLst>
      </pc:sldChg>
      <pc:sldChg chg="modSp add del mod">
        <pc:chgData name="Couser, Lisa (DCPS)" userId="e0067a3b-ffd1-4d4a-aa3e-2a4469c8c2f6" providerId="ADAL" clId="{997B1579-CFFF-4F5F-A433-3BF6C557CCA0}" dt="2022-07-28T14:51:06.506" v="79" actId="2696"/>
        <pc:sldMkLst>
          <pc:docMk/>
          <pc:sldMk cId="2567780171" sldId="1232"/>
        </pc:sldMkLst>
        <pc:spChg chg="mod">
          <ac:chgData name="Couser, Lisa (DCPS)" userId="e0067a3b-ffd1-4d4a-aa3e-2a4469c8c2f6" providerId="ADAL" clId="{997B1579-CFFF-4F5F-A433-3BF6C557CCA0}" dt="2022-07-28T14:50:54.024" v="70" actId="27636"/>
          <ac:spMkLst>
            <pc:docMk/>
            <pc:sldMk cId="2567780171" sldId="1232"/>
            <ac:spMk id="2" creationId="{B777ADE8-91E9-30EA-30BF-D0260EC9AEE3}"/>
          </ac:spMkLst>
        </pc:spChg>
        <pc:spChg chg="mod">
          <ac:chgData name="Couser, Lisa (DCPS)" userId="e0067a3b-ffd1-4d4a-aa3e-2a4469c8c2f6" providerId="ADAL" clId="{997B1579-CFFF-4F5F-A433-3BF6C557CCA0}" dt="2022-07-28T14:50:54.026" v="71" actId="27636"/>
          <ac:spMkLst>
            <pc:docMk/>
            <pc:sldMk cId="2567780171" sldId="1232"/>
            <ac:spMk id="6" creationId="{E27D1D90-FE76-B05C-1D6F-5FC5648F36BA}"/>
          </ac:spMkLst>
        </pc:spChg>
      </pc:sldChg>
      <pc:sldChg chg="modSp add mod">
        <pc:chgData name="Couser, Lisa (DCPS)" userId="e0067a3b-ffd1-4d4a-aa3e-2a4469c8c2f6" providerId="ADAL" clId="{997B1579-CFFF-4F5F-A433-3BF6C557CCA0}" dt="2022-07-28T14:51:12.478" v="81" actId="27636"/>
        <pc:sldMkLst>
          <pc:docMk/>
          <pc:sldMk cId="4249689667" sldId="1232"/>
        </pc:sldMkLst>
        <pc:spChg chg="mod">
          <ac:chgData name="Couser, Lisa (DCPS)" userId="e0067a3b-ffd1-4d4a-aa3e-2a4469c8c2f6" providerId="ADAL" clId="{997B1579-CFFF-4F5F-A433-3BF6C557CCA0}" dt="2022-07-28T14:51:12.478" v="81" actId="27636"/>
          <ac:spMkLst>
            <pc:docMk/>
            <pc:sldMk cId="4249689667" sldId="1232"/>
            <ac:spMk id="2" creationId="{B777ADE8-91E9-30EA-30BF-D0260EC9AEE3}"/>
          </ac:spMkLst>
        </pc:spChg>
      </pc:sldChg>
      <pc:sldChg chg="add">
        <pc:chgData name="Couser, Lisa (DCPS)" userId="e0067a3b-ffd1-4d4a-aa3e-2a4469c8c2f6" providerId="ADAL" clId="{997B1579-CFFF-4F5F-A433-3BF6C557CCA0}" dt="2022-07-28T14:40:03.990" v="7"/>
        <pc:sldMkLst>
          <pc:docMk/>
          <pc:sldMk cId="923987984" sldId="1314"/>
        </pc:sldMkLst>
      </pc:sldChg>
      <pc:sldChg chg="add">
        <pc:chgData name="Couser, Lisa (DCPS)" userId="e0067a3b-ffd1-4d4a-aa3e-2a4469c8c2f6" providerId="ADAL" clId="{997B1579-CFFF-4F5F-A433-3BF6C557CCA0}" dt="2022-07-28T14:40:03.990" v="7"/>
        <pc:sldMkLst>
          <pc:docMk/>
          <pc:sldMk cId="800380430" sldId="1317"/>
        </pc:sldMkLst>
      </pc:sldChg>
      <pc:sldChg chg="add">
        <pc:chgData name="Couser, Lisa (DCPS)" userId="e0067a3b-ffd1-4d4a-aa3e-2a4469c8c2f6" providerId="ADAL" clId="{997B1579-CFFF-4F5F-A433-3BF6C557CCA0}" dt="2022-07-28T14:40:03.990" v="7"/>
        <pc:sldMkLst>
          <pc:docMk/>
          <pc:sldMk cId="1084639362" sldId="1318"/>
        </pc:sldMkLst>
      </pc:sldChg>
      <pc:sldChg chg="add">
        <pc:chgData name="Couser, Lisa (DCPS)" userId="e0067a3b-ffd1-4d4a-aa3e-2a4469c8c2f6" providerId="ADAL" clId="{997B1579-CFFF-4F5F-A433-3BF6C557CCA0}" dt="2022-07-28T14:40:03.990" v="7"/>
        <pc:sldMkLst>
          <pc:docMk/>
          <pc:sldMk cId="2011524908" sldId="1319"/>
        </pc:sldMkLst>
      </pc:sldChg>
      <pc:sldChg chg="add">
        <pc:chgData name="Couser, Lisa (DCPS)" userId="e0067a3b-ffd1-4d4a-aa3e-2a4469c8c2f6" providerId="ADAL" clId="{997B1579-CFFF-4F5F-A433-3BF6C557CCA0}" dt="2022-07-28T14:40:03.990" v="7"/>
        <pc:sldMkLst>
          <pc:docMk/>
          <pc:sldMk cId="3409871748" sldId="1321"/>
        </pc:sldMkLst>
      </pc:sldChg>
      <pc:sldChg chg="add">
        <pc:chgData name="Couser, Lisa (DCPS)" userId="e0067a3b-ffd1-4d4a-aa3e-2a4469c8c2f6" providerId="ADAL" clId="{997B1579-CFFF-4F5F-A433-3BF6C557CCA0}" dt="2022-07-28T14:40:03.990" v="7"/>
        <pc:sldMkLst>
          <pc:docMk/>
          <pc:sldMk cId="2629485022" sldId="1322"/>
        </pc:sldMkLst>
      </pc:sldChg>
      <pc:sldChg chg="add">
        <pc:chgData name="Couser, Lisa (DCPS)" userId="e0067a3b-ffd1-4d4a-aa3e-2a4469c8c2f6" providerId="ADAL" clId="{997B1579-CFFF-4F5F-A433-3BF6C557CCA0}" dt="2022-07-28T14:40:03.990" v="7"/>
        <pc:sldMkLst>
          <pc:docMk/>
          <pc:sldMk cId="2929546722" sldId="1323"/>
        </pc:sldMkLst>
      </pc:sldChg>
      <pc:sldChg chg="add">
        <pc:chgData name="Couser, Lisa (DCPS)" userId="e0067a3b-ffd1-4d4a-aa3e-2a4469c8c2f6" providerId="ADAL" clId="{997B1579-CFFF-4F5F-A433-3BF6C557CCA0}" dt="2022-07-28T14:40:03.990" v="7"/>
        <pc:sldMkLst>
          <pc:docMk/>
          <pc:sldMk cId="1651256742" sldId="1324"/>
        </pc:sldMkLst>
      </pc:sldChg>
      <pc:sldChg chg="add">
        <pc:chgData name="Couser, Lisa (DCPS)" userId="e0067a3b-ffd1-4d4a-aa3e-2a4469c8c2f6" providerId="ADAL" clId="{997B1579-CFFF-4F5F-A433-3BF6C557CCA0}" dt="2022-07-28T14:40:03.990" v="7"/>
        <pc:sldMkLst>
          <pc:docMk/>
          <pc:sldMk cId="3148154945" sldId="1325"/>
        </pc:sldMkLst>
      </pc:sldChg>
      <pc:sldChg chg="add">
        <pc:chgData name="Couser, Lisa (DCPS)" userId="e0067a3b-ffd1-4d4a-aa3e-2a4469c8c2f6" providerId="ADAL" clId="{997B1579-CFFF-4F5F-A433-3BF6C557CCA0}" dt="2022-07-28T14:40:03.990" v="7"/>
        <pc:sldMkLst>
          <pc:docMk/>
          <pc:sldMk cId="1499036799" sldId="1326"/>
        </pc:sldMkLst>
      </pc:sldChg>
      <pc:sldChg chg="modSp add mod">
        <pc:chgData name="Couser, Lisa (DCPS)" userId="e0067a3b-ffd1-4d4a-aa3e-2a4469c8c2f6" providerId="ADAL" clId="{997B1579-CFFF-4F5F-A433-3BF6C557CCA0}" dt="2022-07-28T14:51:12.519" v="84" actId="27636"/>
        <pc:sldMkLst>
          <pc:docMk/>
          <pc:sldMk cId="2162595486" sldId="1327"/>
        </pc:sldMkLst>
        <pc:spChg chg="mod">
          <ac:chgData name="Couser, Lisa (DCPS)" userId="e0067a3b-ffd1-4d4a-aa3e-2a4469c8c2f6" providerId="ADAL" clId="{997B1579-CFFF-4F5F-A433-3BF6C557CCA0}" dt="2022-07-28T14:51:12.519" v="84" actId="27636"/>
          <ac:spMkLst>
            <pc:docMk/>
            <pc:sldMk cId="2162595486" sldId="1327"/>
            <ac:spMk id="2" creationId="{C3F9F4A2-30CF-5B47-B5B8-6CC70423F9F4}"/>
          </ac:spMkLst>
        </pc:spChg>
        <pc:spChg chg="mod">
          <ac:chgData name="Couser, Lisa (DCPS)" userId="e0067a3b-ffd1-4d4a-aa3e-2a4469c8c2f6" providerId="ADAL" clId="{997B1579-CFFF-4F5F-A433-3BF6C557CCA0}" dt="2022-07-28T14:51:12.518" v="83" actId="27636"/>
          <ac:spMkLst>
            <pc:docMk/>
            <pc:sldMk cId="2162595486" sldId="1327"/>
            <ac:spMk id="3" creationId="{BFCAC140-ED64-6F5F-FA7F-FEB1D58EC22B}"/>
          </ac:spMkLst>
        </pc:spChg>
      </pc:sldChg>
      <pc:sldChg chg="add del">
        <pc:chgData name="Couser, Lisa (DCPS)" userId="e0067a3b-ffd1-4d4a-aa3e-2a4469c8c2f6" providerId="ADAL" clId="{997B1579-CFFF-4F5F-A433-3BF6C557CCA0}" dt="2022-07-28T14:45:40.615" v="35" actId="47"/>
        <pc:sldMkLst>
          <pc:docMk/>
          <pc:sldMk cId="2443744661" sldId="1327"/>
        </pc:sldMkLst>
      </pc:sldChg>
      <pc:sldChg chg="modSp add del mod">
        <pc:chgData name="Couser, Lisa (DCPS)" userId="e0067a3b-ffd1-4d4a-aa3e-2a4469c8c2f6" providerId="ADAL" clId="{997B1579-CFFF-4F5F-A433-3BF6C557CCA0}" dt="2022-07-28T14:51:06.506" v="79" actId="2696"/>
        <pc:sldMkLst>
          <pc:docMk/>
          <pc:sldMk cId="4171672936" sldId="1327"/>
        </pc:sldMkLst>
        <pc:spChg chg="mod">
          <ac:chgData name="Couser, Lisa (DCPS)" userId="e0067a3b-ffd1-4d4a-aa3e-2a4469c8c2f6" providerId="ADAL" clId="{997B1579-CFFF-4F5F-A433-3BF6C557CCA0}" dt="2022-07-28T14:50:54.088" v="74" actId="27636"/>
          <ac:spMkLst>
            <pc:docMk/>
            <pc:sldMk cId="4171672936" sldId="1327"/>
            <ac:spMk id="2" creationId="{C3F9F4A2-30CF-5B47-B5B8-6CC70423F9F4}"/>
          </ac:spMkLst>
        </pc:spChg>
        <pc:spChg chg="mod">
          <ac:chgData name="Couser, Lisa (DCPS)" userId="e0067a3b-ffd1-4d4a-aa3e-2a4469c8c2f6" providerId="ADAL" clId="{997B1579-CFFF-4F5F-A433-3BF6C557CCA0}" dt="2022-07-28T14:50:54.089" v="75" actId="27636"/>
          <ac:spMkLst>
            <pc:docMk/>
            <pc:sldMk cId="4171672936" sldId="1327"/>
            <ac:spMk id="3" creationId="{BFCAC140-ED64-6F5F-FA7F-FEB1D58EC22B}"/>
          </ac:spMkLst>
        </pc:spChg>
        <pc:spChg chg="mod">
          <ac:chgData name="Couser, Lisa (DCPS)" userId="e0067a3b-ffd1-4d4a-aa3e-2a4469c8c2f6" providerId="ADAL" clId="{997B1579-CFFF-4F5F-A433-3BF6C557CCA0}" dt="2022-07-28T14:50:54.091" v="76" actId="27636"/>
          <ac:spMkLst>
            <pc:docMk/>
            <pc:sldMk cId="4171672936" sldId="1327"/>
            <ac:spMk id="6" creationId="{2CE62D3E-93A2-22BA-32AA-C9537B546DB0}"/>
          </ac:spMkLst>
        </pc:spChg>
      </pc:sldChg>
      <pc:sldChg chg="add del">
        <pc:chgData name="Couser, Lisa (DCPS)" userId="e0067a3b-ffd1-4d4a-aa3e-2a4469c8c2f6" providerId="ADAL" clId="{997B1579-CFFF-4F5F-A433-3BF6C557CCA0}" dt="2022-07-28T14:45:40.615" v="35" actId="47"/>
        <pc:sldMkLst>
          <pc:docMk/>
          <pc:sldMk cId="954396382" sldId="1328"/>
        </pc:sldMkLst>
      </pc:sldChg>
      <pc:sldChg chg="add del">
        <pc:chgData name="Couser, Lisa (DCPS)" userId="e0067a3b-ffd1-4d4a-aa3e-2a4469c8c2f6" providerId="ADAL" clId="{997B1579-CFFF-4F5F-A433-3BF6C557CCA0}" dt="2022-07-28T14:45:40.615" v="35" actId="47"/>
        <pc:sldMkLst>
          <pc:docMk/>
          <pc:sldMk cId="1300263419" sldId="1329"/>
        </pc:sldMkLst>
      </pc:sldChg>
      <pc:sldChg chg="add del">
        <pc:chgData name="Couser, Lisa (DCPS)" userId="e0067a3b-ffd1-4d4a-aa3e-2a4469c8c2f6" providerId="ADAL" clId="{997B1579-CFFF-4F5F-A433-3BF6C557CCA0}" dt="2022-07-28T14:45:40.615" v="35" actId="47"/>
        <pc:sldMkLst>
          <pc:docMk/>
          <pc:sldMk cId="3701829326" sldId="1330"/>
        </pc:sldMkLst>
      </pc:sldChg>
      <pc:sldChg chg="add del">
        <pc:chgData name="Couser, Lisa (DCPS)" userId="e0067a3b-ffd1-4d4a-aa3e-2a4469c8c2f6" providerId="ADAL" clId="{997B1579-CFFF-4F5F-A433-3BF6C557CCA0}" dt="2022-07-28T14:45:40.615" v="35" actId="47"/>
        <pc:sldMkLst>
          <pc:docMk/>
          <pc:sldMk cId="1343257826" sldId="1331"/>
        </pc:sldMkLst>
      </pc:sldChg>
      <pc:sldChg chg="add del">
        <pc:chgData name="Couser, Lisa (DCPS)" userId="e0067a3b-ffd1-4d4a-aa3e-2a4469c8c2f6" providerId="ADAL" clId="{997B1579-CFFF-4F5F-A433-3BF6C557CCA0}" dt="2022-07-28T14:45:40.615" v="35" actId="47"/>
        <pc:sldMkLst>
          <pc:docMk/>
          <pc:sldMk cId="151129175" sldId="1332"/>
        </pc:sldMkLst>
      </pc:sldChg>
      <pc:sldChg chg="add del">
        <pc:chgData name="Couser, Lisa (DCPS)" userId="e0067a3b-ffd1-4d4a-aa3e-2a4469c8c2f6" providerId="ADAL" clId="{997B1579-CFFF-4F5F-A433-3BF6C557CCA0}" dt="2022-07-28T14:45:40.615" v="35" actId="47"/>
        <pc:sldMkLst>
          <pc:docMk/>
          <pc:sldMk cId="1355387585" sldId="1333"/>
        </pc:sldMkLst>
      </pc:sldChg>
      <pc:sldChg chg="add del">
        <pc:chgData name="Couser, Lisa (DCPS)" userId="e0067a3b-ffd1-4d4a-aa3e-2a4469c8c2f6" providerId="ADAL" clId="{997B1579-CFFF-4F5F-A433-3BF6C557CCA0}" dt="2022-07-28T14:45:40.615" v="35" actId="47"/>
        <pc:sldMkLst>
          <pc:docMk/>
          <pc:sldMk cId="3642561110" sldId="1334"/>
        </pc:sldMkLst>
      </pc:sldChg>
      <pc:sldChg chg="add del">
        <pc:chgData name="Couser, Lisa (DCPS)" userId="e0067a3b-ffd1-4d4a-aa3e-2a4469c8c2f6" providerId="ADAL" clId="{997B1579-CFFF-4F5F-A433-3BF6C557CCA0}" dt="2022-07-28T14:45:40.615" v="35" actId="47"/>
        <pc:sldMkLst>
          <pc:docMk/>
          <pc:sldMk cId="344273514" sldId="1335"/>
        </pc:sldMkLst>
      </pc:sldChg>
      <pc:sldChg chg="add del">
        <pc:chgData name="Couser, Lisa (DCPS)" userId="e0067a3b-ffd1-4d4a-aa3e-2a4469c8c2f6" providerId="ADAL" clId="{997B1579-CFFF-4F5F-A433-3BF6C557CCA0}" dt="2022-07-28T14:45:40.615" v="35" actId="47"/>
        <pc:sldMkLst>
          <pc:docMk/>
          <pc:sldMk cId="2612056495" sldId="1336"/>
        </pc:sldMkLst>
      </pc:sldChg>
      <pc:sldMasterChg chg="delSldLayout">
        <pc:chgData name="Couser, Lisa (DCPS)" userId="e0067a3b-ffd1-4d4a-aa3e-2a4469c8c2f6" providerId="ADAL" clId="{997B1579-CFFF-4F5F-A433-3BF6C557CCA0}" dt="2022-07-28T14:51:06.506" v="79" actId="2696"/>
        <pc:sldMasterMkLst>
          <pc:docMk/>
          <pc:sldMasterMk cId="0" sldId="2147483774"/>
        </pc:sldMasterMkLst>
        <pc:sldLayoutChg chg="del">
          <pc:chgData name="Couser, Lisa (DCPS)" userId="e0067a3b-ffd1-4d4a-aa3e-2a4469c8c2f6" providerId="ADAL" clId="{997B1579-CFFF-4F5F-A433-3BF6C557CCA0}" dt="2022-07-28T14:51:06.506" v="79" actId="2696"/>
          <pc:sldLayoutMkLst>
            <pc:docMk/>
            <pc:sldMasterMk cId="0" sldId="2147483774"/>
            <pc:sldLayoutMk cId="3285855471" sldId="2147483812"/>
          </pc:sldLayoutMkLst>
        </pc:sldLayoutChg>
        <pc:sldLayoutChg chg="del">
          <pc:chgData name="Couser, Lisa (DCPS)" userId="e0067a3b-ffd1-4d4a-aa3e-2a4469c8c2f6" providerId="ADAL" clId="{997B1579-CFFF-4F5F-A433-3BF6C557CCA0}" dt="2022-07-28T14:51:06.506" v="79" actId="2696"/>
          <pc:sldLayoutMkLst>
            <pc:docMk/>
            <pc:sldMasterMk cId="0" sldId="2147483774"/>
            <pc:sldLayoutMk cId="2206506825" sldId="2147483813"/>
          </pc:sldLayoutMkLst>
        </pc:sldLayoutChg>
        <pc:sldLayoutChg chg="del">
          <pc:chgData name="Couser, Lisa (DCPS)" userId="e0067a3b-ffd1-4d4a-aa3e-2a4469c8c2f6" providerId="ADAL" clId="{997B1579-CFFF-4F5F-A433-3BF6C557CCA0}" dt="2022-07-28T14:51:06.506" v="79" actId="2696"/>
          <pc:sldLayoutMkLst>
            <pc:docMk/>
            <pc:sldMasterMk cId="0" sldId="2147483774"/>
            <pc:sldLayoutMk cId="2741672181" sldId="2147483814"/>
          </pc:sldLayoutMkLst>
        </pc:sldLayoutChg>
        <pc:sldLayoutChg chg="del">
          <pc:chgData name="Couser, Lisa (DCPS)" userId="e0067a3b-ffd1-4d4a-aa3e-2a4469c8c2f6" providerId="ADAL" clId="{997B1579-CFFF-4F5F-A433-3BF6C557CCA0}" dt="2022-07-28T14:51:06.506" v="79" actId="2696"/>
          <pc:sldLayoutMkLst>
            <pc:docMk/>
            <pc:sldMasterMk cId="0" sldId="2147483774"/>
            <pc:sldLayoutMk cId="1589872284" sldId="2147483815"/>
          </pc:sldLayoutMkLst>
        </pc:sldLayoutChg>
      </pc:sldMasterChg>
    </pc:docChg>
  </pc:docChgLst>
  <pc:docChgLst>
    <pc:chgData name="Couser, Lisa (DCPS)" userId="S::lisa.couser@k12.dc.gov::e0067a3b-ffd1-4d4a-aa3e-2a4469c8c2f6" providerId="AD" clId="Web-{25191786-7632-E5CA-9AB3-862A6A5E6D07}"/>
    <pc:docChg chg="modSld">
      <pc:chgData name="Couser, Lisa (DCPS)" userId="S::lisa.couser@k12.dc.gov::e0067a3b-ffd1-4d4a-aa3e-2a4469c8c2f6" providerId="AD" clId="Web-{25191786-7632-E5CA-9AB3-862A6A5E6D07}" dt="2022-08-10T12:21:39.882" v="139" actId="20577"/>
      <pc:docMkLst>
        <pc:docMk/>
      </pc:docMkLst>
      <pc:sldChg chg="modSp">
        <pc:chgData name="Couser, Lisa (DCPS)" userId="S::lisa.couser@k12.dc.gov::e0067a3b-ffd1-4d4a-aa3e-2a4469c8c2f6" providerId="AD" clId="Web-{25191786-7632-E5CA-9AB3-862A6A5E6D07}" dt="2022-08-10T12:17:44.266" v="56" actId="20577"/>
        <pc:sldMkLst>
          <pc:docMk/>
          <pc:sldMk cId="4150720420" sldId="1198"/>
        </pc:sldMkLst>
        <pc:spChg chg="mod">
          <ac:chgData name="Couser, Lisa (DCPS)" userId="S::lisa.couser@k12.dc.gov::e0067a3b-ffd1-4d4a-aa3e-2a4469c8c2f6" providerId="AD" clId="Web-{25191786-7632-E5CA-9AB3-862A6A5E6D07}" dt="2022-08-10T12:17:44.266" v="56" actId="20577"/>
          <ac:spMkLst>
            <pc:docMk/>
            <pc:sldMk cId="4150720420" sldId="1198"/>
            <ac:spMk id="6" creationId="{BB507984-A45E-436A-B0C8-8C79544C2C81}"/>
          </ac:spMkLst>
        </pc:spChg>
      </pc:sldChg>
      <pc:sldChg chg="modSp">
        <pc:chgData name="Couser, Lisa (DCPS)" userId="S::lisa.couser@k12.dc.gov::e0067a3b-ffd1-4d4a-aa3e-2a4469c8c2f6" providerId="AD" clId="Web-{25191786-7632-E5CA-9AB3-862A6A5E6D07}" dt="2022-08-10T12:21:34.913" v="137" actId="20577"/>
        <pc:sldMkLst>
          <pc:docMk/>
          <pc:sldMk cId="878381458" sldId="1206"/>
        </pc:sldMkLst>
        <pc:spChg chg="mod">
          <ac:chgData name="Couser, Lisa (DCPS)" userId="S::lisa.couser@k12.dc.gov::e0067a3b-ffd1-4d4a-aa3e-2a4469c8c2f6" providerId="AD" clId="Web-{25191786-7632-E5CA-9AB3-862A6A5E6D07}" dt="2022-08-10T12:21:34.913" v="137" actId="20577"/>
          <ac:spMkLst>
            <pc:docMk/>
            <pc:sldMk cId="878381458" sldId="1206"/>
            <ac:spMk id="40" creationId="{5160B189-895C-4E74-A2D9-B10408E4C122}"/>
          </ac:spMkLst>
        </pc:spChg>
      </pc:sldChg>
      <pc:sldChg chg="modSp">
        <pc:chgData name="Couser, Lisa (DCPS)" userId="S::lisa.couser@k12.dc.gov::e0067a3b-ffd1-4d4a-aa3e-2a4469c8c2f6" providerId="AD" clId="Web-{25191786-7632-E5CA-9AB3-862A6A5E6D07}" dt="2022-08-10T12:18:28.908" v="76" actId="20577"/>
        <pc:sldMkLst>
          <pc:docMk/>
          <pc:sldMk cId="3016673378" sldId="1208"/>
        </pc:sldMkLst>
        <pc:spChg chg="mod">
          <ac:chgData name="Couser, Lisa (DCPS)" userId="S::lisa.couser@k12.dc.gov::e0067a3b-ffd1-4d4a-aa3e-2a4469c8c2f6" providerId="AD" clId="Web-{25191786-7632-E5CA-9AB3-862A6A5E6D07}" dt="2022-08-10T12:18:28.908" v="76" actId="20577"/>
          <ac:spMkLst>
            <pc:docMk/>
            <pc:sldMk cId="3016673378" sldId="1208"/>
            <ac:spMk id="7" creationId="{A30DB311-1F0C-4BA7-A3B6-2BFE2322D794}"/>
          </ac:spMkLst>
        </pc:spChg>
      </pc:sldChg>
      <pc:sldChg chg="modSp">
        <pc:chgData name="Couser, Lisa (DCPS)" userId="S::lisa.couser@k12.dc.gov::e0067a3b-ffd1-4d4a-aa3e-2a4469c8c2f6" providerId="AD" clId="Web-{25191786-7632-E5CA-9AB3-862A6A5E6D07}" dt="2022-08-10T12:18:56.799" v="83" actId="20577"/>
        <pc:sldMkLst>
          <pc:docMk/>
          <pc:sldMk cId="42817283" sldId="1209"/>
        </pc:sldMkLst>
        <pc:spChg chg="mod">
          <ac:chgData name="Couser, Lisa (DCPS)" userId="S::lisa.couser@k12.dc.gov::e0067a3b-ffd1-4d4a-aa3e-2a4469c8c2f6" providerId="AD" clId="Web-{25191786-7632-E5CA-9AB3-862A6A5E6D07}" dt="2022-08-10T12:18:56.799" v="83" actId="20577"/>
          <ac:spMkLst>
            <pc:docMk/>
            <pc:sldMk cId="42817283" sldId="1209"/>
            <ac:spMk id="3" creationId="{860C3AF6-E8B5-4865-B5AB-C04EAC359C6F}"/>
          </ac:spMkLst>
        </pc:spChg>
        <pc:spChg chg="mod">
          <ac:chgData name="Couser, Lisa (DCPS)" userId="S::lisa.couser@k12.dc.gov::e0067a3b-ffd1-4d4a-aa3e-2a4469c8c2f6" providerId="AD" clId="Web-{25191786-7632-E5CA-9AB3-862A6A5E6D07}" dt="2022-08-10T12:18:48.658" v="81" actId="20577"/>
          <ac:spMkLst>
            <pc:docMk/>
            <pc:sldMk cId="42817283" sldId="1209"/>
            <ac:spMk id="7" creationId="{FCCC5B5C-B571-4FA4-8F92-E69F744DE0A4}"/>
          </ac:spMkLst>
        </pc:spChg>
      </pc:sldChg>
      <pc:sldChg chg="modSp">
        <pc:chgData name="Couser, Lisa (DCPS)" userId="S::lisa.couser@k12.dc.gov::e0067a3b-ffd1-4d4a-aa3e-2a4469c8c2f6" providerId="AD" clId="Web-{25191786-7632-E5CA-9AB3-862A6A5E6D07}" dt="2022-08-10T12:18:22.751" v="74" actId="20577"/>
        <pc:sldMkLst>
          <pc:docMk/>
          <pc:sldMk cId="3287907731" sldId="1210"/>
        </pc:sldMkLst>
        <pc:spChg chg="mod">
          <ac:chgData name="Couser, Lisa (DCPS)" userId="S::lisa.couser@k12.dc.gov::e0067a3b-ffd1-4d4a-aa3e-2a4469c8c2f6" providerId="AD" clId="Web-{25191786-7632-E5CA-9AB3-862A6A5E6D07}" dt="2022-08-10T12:18:22.751" v="74" actId="20577"/>
          <ac:spMkLst>
            <pc:docMk/>
            <pc:sldMk cId="3287907731" sldId="1210"/>
            <ac:spMk id="7" creationId="{448FA895-1F8D-45E9-B2BB-F09B949D2879}"/>
          </ac:spMkLst>
        </pc:spChg>
      </pc:sldChg>
      <pc:sldChg chg="modSp">
        <pc:chgData name="Couser, Lisa (DCPS)" userId="S::lisa.couser@k12.dc.gov::e0067a3b-ffd1-4d4a-aa3e-2a4469c8c2f6" providerId="AD" clId="Web-{25191786-7632-E5CA-9AB3-862A6A5E6D07}" dt="2022-08-10T12:17:58.751" v="65" actId="20577"/>
        <pc:sldMkLst>
          <pc:docMk/>
          <pc:sldMk cId="1878216464" sldId="1215"/>
        </pc:sldMkLst>
        <pc:spChg chg="mod">
          <ac:chgData name="Couser, Lisa (DCPS)" userId="S::lisa.couser@k12.dc.gov::e0067a3b-ffd1-4d4a-aa3e-2a4469c8c2f6" providerId="AD" clId="Web-{25191786-7632-E5CA-9AB3-862A6A5E6D07}" dt="2022-08-10T12:17:58.751" v="65" actId="20577"/>
          <ac:spMkLst>
            <pc:docMk/>
            <pc:sldMk cId="1878216464" sldId="1215"/>
            <ac:spMk id="6" creationId="{410FBCFC-622B-48F5-9DC2-DF8375FFC06E}"/>
          </ac:spMkLst>
        </pc:spChg>
      </pc:sldChg>
      <pc:sldChg chg="modSp">
        <pc:chgData name="Couser, Lisa (DCPS)" userId="S::lisa.couser@k12.dc.gov::e0067a3b-ffd1-4d4a-aa3e-2a4469c8c2f6" providerId="AD" clId="Web-{25191786-7632-E5CA-9AB3-862A6A5E6D07}" dt="2022-08-10T12:21:39.882" v="139" actId="20577"/>
        <pc:sldMkLst>
          <pc:docMk/>
          <pc:sldMk cId="544114625" sldId="1223"/>
        </pc:sldMkLst>
        <pc:spChg chg="mod">
          <ac:chgData name="Couser, Lisa (DCPS)" userId="S::lisa.couser@k12.dc.gov::e0067a3b-ffd1-4d4a-aa3e-2a4469c8c2f6" providerId="AD" clId="Web-{25191786-7632-E5CA-9AB3-862A6A5E6D07}" dt="2022-08-10T12:21:39.882" v="139" actId="20577"/>
          <ac:spMkLst>
            <pc:docMk/>
            <pc:sldMk cId="544114625" sldId="1223"/>
            <ac:spMk id="6" creationId="{186A4995-97CC-40D2-B3E7-9D1252E2318A}"/>
          </ac:spMkLst>
        </pc:spChg>
      </pc:sldChg>
      <pc:sldChg chg="modSp">
        <pc:chgData name="Couser, Lisa (DCPS)" userId="S::lisa.couser@k12.dc.gov::e0067a3b-ffd1-4d4a-aa3e-2a4469c8c2f6" providerId="AD" clId="Web-{25191786-7632-E5CA-9AB3-862A6A5E6D07}" dt="2022-08-10T12:19:20.425" v="88" actId="1076"/>
        <pc:sldMkLst>
          <pc:docMk/>
          <pc:sldMk cId="1655065150" sldId="1227"/>
        </pc:sldMkLst>
        <pc:spChg chg="mod">
          <ac:chgData name="Couser, Lisa (DCPS)" userId="S::lisa.couser@k12.dc.gov::e0067a3b-ffd1-4d4a-aa3e-2a4469c8c2f6" providerId="AD" clId="Web-{25191786-7632-E5CA-9AB3-862A6A5E6D07}" dt="2022-08-10T12:19:00.565" v="85" actId="20577"/>
          <ac:spMkLst>
            <pc:docMk/>
            <pc:sldMk cId="1655065150" sldId="1227"/>
            <ac:spMk id="12" creationId="{C9E8EDA0-1BC5-49FF-B5AC-AC8E250301CA}"/>
          </ac:spMkLst>
        </pc:spChg>
        <pc:picChg chg="mod">
          <ac:chgData name="Couser, Lisa (DCPS)" userId="S::lisa.couser@k12.dc.gov::e0067a3b-ffd1-4d4a-aa3e-2a4469c8c2f6" providerId="AD" clId="Web-{25191786-7632-E5CA-9AB3-862A6A5E6D07}" dt="2022-08-10T12:19:20.425" v="88" actId="1076"/>
          <ac:picMkLst>
            <pc:docMk/>
            <pc:sldMk cId="1655065150" sldId="1227"/>
            <ac:picMk id="9" creationId="{0BE4C7C1-BF12-298C-209A-9999701C420B}"/>
          </ac:picMkLst>
        </pc:picChg>
      </pc:sldChg>
      <pc:sldChg chg="modSp">
        <pc:chgData name="Couser, Lisa (DCPS)" userId="S::lisa.couser@k12.dc.gov::e0067a3b-ffd1-4d4a-aa3e-2a4469c8c2f6" providerId="AD" clId="Web-{25191786-7632-E5CA-9AB3-862A6A5E6D07}" dt="2022-08-10T12:18:12.001" v="71" actId="20577"/>
        <pc:sldMkLst>
          <pc:docMk/>
          <pc:sldMk cId="2938361348" sldId="1230"/>
        </pc:sldMkLst>
        <pc:spChg chg="mod">
          <ac:chgData name="Couser, Lisa (DCPS)" userId="S::lisa.couser@k12.dc.gov::e0067a3b-ffd1-4d4a-aa3e-2a4469c8c2f6" providerId="AD" clId="Web-{25191786-7632-E5CA-9AB3-862A6A5E6D07}" dt="2022-08-10T12:18:12.001" v="71" actId="20577"/>
          <ac:spMkLst>
            <pc:docMk/>
            <pc:sldMk cId="2938361348" sldId="1230"/>
            <ac:spMk id="19" creationId="{0EFEE417-2AF8-4790-B791-1184C55524C7}"/>
          </ac:spMkLst>
        </pc:spChg>
      </pc:sldChg>
      <pc:sldChg chg="modSp">
        <pc:chgData name="Couser, Lisa (DCPS)" userId="S::lisa.couser@k12.dc.gov::e0067a3b-ffd1-4d4a-aa3e-2a4469c8c2f6" providerId="AD" clId="Web-{25191786-7632-E5CA-9AB3-862A6A5E6D07}" dt="2022-08-10T12:18:05.517" v="67" actId="20577"/>
        <pc:sldMkLst>
          <pc:docMk/>
          <pc:sldMk cId="4249689667" sldId="1232"/>
        </pc:sldMkLst>
        <pc:spChg chg="mod">
          <ac:chgData name="Couser, Lisa (DCPS)" userId="S::lisa.couser@k12.dc.gov::e0067a3b-ffd1-4d4a-aa3e-2a4469c8c2f6" providerId="AD" clId="Web-{25191786-7632-E5CA-9AB3-862A6A5E6D07}" dt="2022-08-10T12:18:05.517" v="67" actId="20577"/>
          <ac:spMkLst>
            <pc:docMk/>
            <pc:sldMk cId="4249689667" sldId="1232"/>
            <ac:spMk id="6" creationId="{E27D1D90-FE76-B05C-1D6F-5FC5648F36BA}"/>
          </ac:spMkLst>
        </pc:spChg>
      </pc:sldChg>
      <pc:sldChg chg="modSp">
        <pc:chgData name="Couser, Lisa (DCPS)" userId="S::lisa.couser@k12.dc.gov::e0067a3b-ffd1-4d4a-aa3e-2a4469c8c2f6" providerId="AD" clId="Web-{25191786-7632-E5CA-9AB3-862A6A5E6D07}" dt="2022-08-10T12:21:22.444" v="132" actId="20577"/>
        <pc:sldMkLst>
          <pc:docMk/>
          <pc:sldMk cId="923987984" sldId="1314"/>
        </pc:sldMkLst>
        <pc:spChg chg="mod">
          <ac:chgData name="Couser, Lisa (DCPS)" userId="S::lisa.couser@k12.dc.gov::e0067a3b-ffd1-4d4a-aa3e-2a4469c8c2f6" providerId="AD" clId="Web-{25191786-7632-E5CA-9AB3-862A6A5E6D07}" dt="2022-08-10T12:21:22.444" v="132" actId="20577"/>
          <ac:spMkLst>
            <pc:docMk/>
            <pc:sldMk cId="923987984" sldId="1314"/>
            <ac:spMk id="7" creationId="{C1036B0F-B543-44C7-9CFC-684EAD55536D}"/>
          </ac:spMkLst>
        </pc:spChg>
      </pc:sldChg>
      <pc:sldChg chg="modSp">
        <pc:chgData name="Couser, Lisa (DCPS)" userId="S::lisa.couser@k12.dc.gov::e0067a3b-ffd1-4d4a-aa3e-2a4469c8c2f6" providerId="AD" clId="Web-{25191786-7632-E5CA-9AB3-862A6A5E6D07}" dt="2022-08-10T12:20:57.756" v="123" actId="20577"/>
        <pc:sldMkLst>
          <pc:docMk/>
          <pc:sldMk cId="800380430" sldId="1317"/>
        </pc:sldMkLst>
        <pc:spChg chg="mod">
          <ac:chgData name="Couser, Lisa (DCPS)" userId="S::lisa.couser@k12.dc.gov::e0067a3b-ffd1-4d4a-aa3e-2a4469c8c2f6" providerId="AD" clId="Web-{25191786-7632-E5CA-9AB3-862A6A5E6D07}" dt="2022-08-10T12:20:57.756" v="123" actId="20577"/>
          <ac:spMkLst>
            <pc:docMk/>
            <pc:sldMk cId="800380430" sldId="1317"/>
            <ac:spMk id="7" creationId="{F9839D2F-3ACC-4ACA-95F8-8ABDE16236D2}"/>
          </ac:spMkLst>
        </pc:spChg>
      </pc:sldChg>
      <pc:sldChg chg="modSp">
        <pc:chgData name="Couser, Lisa (DCPS)" userId="S::lisa.couser@k12.dc.gov::e0067a3b-ffd1-4d4a-aa3e-2a4469c8c2f6" providerId="AD" clId="Web-{25191786-7632-E5CA-9AB3-862A6A5E6D07}" dt="2022-08-10T12:20:36.005" v="121" actId="20577"/>
        <pc:sldMkLst>
          <pc:docMk/>
          <pc:sldMk cId="1084639362" sldId="1318"/>
        </pc:sldMkLst>
        <pc:spChg chg="mod">
          <ac:chgData name="Couser, Lisa (DCPS)" userId="S::lisa.couser@k12.dc.gov::e0067a3b-ffd1-4d4a-aa3e-2a4469c8c2f6" providerId="AD" clId="Web-{25191786-7632-E5CA-9AB3-862A6A5E6D07}" dt="2022-08-10T12:20:36.005" v="121" actId="20577"/>
          <ac:spMkLst>
            <pc:docMk/>
            <pc:sldMk cId="1084639362" sldId="1318"/>
            <ac:spMk id="7" creationId="{9AA5CACE-24AA-4B6B-AC8F-809CA1C958B7}"/>
          </ac:spMkLst>
        </pc:spChg>
      </pc:sldChg>
      <pc:sldChg chg="modSp">
        <pc:chgData name="Couser, Lisa (DCPS)" userId="S::lisa.couser@k12.dc.gov::e0067a3b-ffd1-4d4a-aa3e-2a4469c8c2f6" providerId="AD" clId="Web-{25191786-7632-E5CA-9AB3-862A6A5E6D07}" dt="2022-08-10T12:21:02.319" v="125" actId="20577"/>
        <pc:sldMkLst>
          <pc:docMk/>
          <pc:sldMk cId="2011524908" sldId="1319"/>
        </pc:sldMkLst>
        <pc:spChg chg="mod">
          <ac:chgData name="Couser, Lisa (DCPS)" userId="S::lisa.couser@k12.dc.gov::e0067a3b-ffd1-4d4a-aa3e-2a4469c8c2f6" providerId="AD" clId="Web-{25191786-7632-E5CA-9AB3-862A6A5E6D07}" dt="2022-08-10T12:21:02.319" v="125" actId="20577"/>
          <ac:spMkLst>
            <pc:docMk/>
            <pc:sldMk cId="2011524908" sldId="1319"/>
            <ac:spMk id="9" creationId="{A678719E-C461-4D9E-9789-070A3678D6C3}"/>
          </ac:spMkLst>
        </pc:spChg>
      </pc:sldChg>
      <pc:sldChg chg="modSp">
        <pc:chgData name="Couser, Lisa (DCPS)" userId="S::lisa.couser@k12.dc.gov::e0067a3b-ffd1-4d4a-aa3e-2a4469c8c2f6" providerId="AD" clId="Web-{25191786-7632-E5CA-9AB3-862A6A5E6D07}" dt="2022-08-10T12:20:31.099" v="119" actId="20577"/>
        <pc:sldMkLst>
          <pc:docMk/>
          <pc:sldMk cId="3409871748" sldId="1321"/>
        </pc:sldMkLst>
        <pc:spChg chg="mod">
          <ac:chgData name="Couser, Lisa (DCPS)" userId="S::lisa.couser@k12.dc.gov::e0067a3b-ffd1-4d4a-aa3e-2a4469c8c2f6" providerId="AD" clId="Web-{25191786-7632-E5CA-9AB3-862A6A5E6D07}" dt="2022-08-10T12:20:31.099" v="119" actId="20577"/>
          <ac:spMkLst>
            <pc:docMk/>
            <pc:sldMk cId="3409871748" sldId="1321"/>
            <ac:spMk id="7" creationId="{7E355EE1-7140-43CD-A54A-8382505901DB}"/>
          </ac:spMkLst>
        </pc:spChg>
      </pc:sldChg>
      <pc:sldChg chg="modSp">
        <pc:chgData name="Couser, Lisa (DCPS)" userId="S::lisa.couser@k12.dc.gov::e0067a3b-ffd1-4d4a-aa3e-2a4469c8c2f6" providerId="AD" clId="Web-{25191786-7632-E5CA-9AB3-862A6A5E6D07}" dt="2022-08-10T12:20:15.349" v="114" actId="20577"/>
        <pc:sldMkLst>
          <pc:docMk/>
          <pc:sldMk cId="2629485022" sldId="1322"/>
        </pc:sldMkLst>
        <pc:spChg chg="mod">
          <ac:chgData name="Couser, Lisa (DCPS)" userId="S::lisa.couser@k12.dc.gov::e0067a3b-ffd1-4d4a-aa3e-2a4469c8c2f6" providerId="AD" clId="Web-{25191786-7632-E5CA-9AB3-862A6A5E6D07}" dt="2022-08-10T12:20:15.349" v="114" actId="20577"/>
          <ac:spMkLst>
            <pc:docMk/>
            <pc:sldMk cId="2629485022" sldId="1322"/>
            <ac:spMk id="7" creationId="{8A3227EE-7926-41AA-93EA-92ED99659852}"/>
          </ac:spMkLst>
        </pc:spChg>
      </pc:sldChg>
      <pc:sldChg chg="modSp">
        <pc:chgData name="Couser, Lisa (DCPS)" userId="S::lisa.couser@k12.dc.gov::e0067a3b-ffd1-4d4a-aa3e-2a4469c8c2f6" providerId="AD" clId="Web-{25191786-7632-E5CA-9AB3-862A6A5E6D07}" dt="2022-08-10T12:19:38.379" v="93" actId="20577"/>
        <pc:sldMkLst>
          <pc:docMk/>
          <pc:sldMk cId="2929546722" sldId="1323"/>
        </pc:sldMkLst>
        <pc:spChg chg="mod">
          <ac:chgData name="Couser, Lisa (DCPS)" userId="S::lisa.couser@k12.dc.gov::e0067a3b-ffd1-4d4a-aa3e-2a4469c8c2f6" providerId="AD" clId="Web-{25191786-7632-E5CA-9AB3-862A6A5E6D07}" dt="2022-08-10T12:19:38.379" v="93" actId="20577"/>
          <ac:spMkLst>
            <pc:docMk/>
            <pc:sldMk cId="2929546722" sldId="1323"/>
            <ac:spMk id="8" creationId="{16EC0C53-AA6A-404A-B715-C80B4E6C2C94}"/>
          </ac:spMkLst>
        </pc:spChg>
      </pc:sldChg>
      <pc:sldChg chg="modSp">
        <pc:chgData name="Couser, Lisa (DCPS)" userId="S::lisa.couser@k12.dc.gov::e0067a3b-ffd1-4d4a-aa3e-2a4469c8c2f6" providerId="AD" clId="Web-{25191786-7632-E5CA-9AB3-862A6A5E6D07}" dt="2022-08-10T12:21:28.741" v="136" actId="20577"/>
        <pc:sldMkLst>
          <pc:docMk/>
          <pc:sldMk cId="1499036799" sldId="1326"/>
        </pc:sldMkLst>
        <pc:spChg chg="mod">
          <ac:chgData name="Couser, Lisa (DCPS)" userId="S::lisa.couser@k12.dc.gov::e0067a3b-ffd1-4d4a-aa3e-2a4469c8c2f6" providerId="AD" clId="Web-{25191786-7632-E5CA-9AB3-862A6A5E6D07}" dt="2022-08-10T12:21:28.741" v="136" actId="20577"/>
          <ac:spMkLst>
            <pc:docMk/>
            <pc:sldMk cId="1499036799" sldId="1326"/>
            <ac:spMk id="12" creationId="{B0F137A0-90C9-4EEE-B557-9740B6695CDE}"/>
          </ac:spMkLst>
        </pc:spChg>
      </pc:sldChg>
      <pc:sldChg chg="modSp">
        <pc:chgData name="Couser, Lisa (DCPS)" userId="S::lisa.couser@k12.dc.gov::e0067a3b-ffd1-4d4a-aa3e-2a4469c8c2f6" providerId="AD" clId="Web-{25191786-7632-E5CA-9AB3-862A6A5E6D07}" dt="2022-08-10T12:17:50.110" v="62" actId="20577"/>
        <pc:sldMkLst>
          <pc:docMk/>
          <pc:sldMk cId="2162595486" sldId="1327"/>
        </pc:sldMkLst>
        <pc:spChg chg="mod">
          <ac:chgData name="Couser, Lisa (DCPS)" userId="S::lisa.couser@k12.dc.gov::e0067a3b-ffd1-4d4a-aa3e-2a4469c8c2f6" providerId="AD" clId="Web-{25191786-7632-E5CA-9AB3-862A6A5E6D07}" dt="2022-08-10T12:17:50.110" v="62" actId="20577"/>
          <ac:spMkLst>
            <pc:docMk/>
            <pc:sldMk cId="2162595486" sldId="1327"/>
            <ac:spMk id="6" creationId="{2CE62D3E-93A2-22BA-32AA-C9537B546DB0}"/>
          </ac:spMkLst>
        </pc:spChg>
      </pc:sldChg>
      <pc:sldChg chg="modSp">
        <pc:chgData name="Couser, Lisa (DCPS)" userId="S::lisa.couser@k12.dc.gov::e0067a3b-ffd1-4d4a-aa3e-2a4469c8c2f6" providerId="AD" clId="Web-{25191786-7632-E5CA-9AB3-862A6A5E6D07}" dt="2022-08-10T12:20:09.864" v="106" actId="20577"/>
        <pc:sldMkLst>
          <pc:docMk/>
          <pc:sldMk cId="3670672008" sldId="1329"/>
        </pc:sldMkLst>
        <pc:spChg chg="mod">
          <ac:chgData name="Couser, Lisa (DCPS)" userId="S::lisa.couser@k12.dc.gov::e0067a3b-ffd1-4d4a-aa3e-2a4469c8c2f6" providerId="AD" clId="Web-{25191786-7632-E5CA-9AB3-862A6A5E6D07}" dt="2022-08-10T12:20:09.864" v="106" actId="20577"/>
          <ac:spMkLst>
            <pc:docMk/>
            <pc:sldMk cId="3670672008" sldId="1329"/>
            <ac:spMk id="7" creationId="{8A3227EE-7926-41AA-93EA-92ED99659852}"/>
          </ac:spMkLst>
        </pc:spChg>
      </pc:sldChg>
      <pc:sldChg chg="modSp">
        <pc:chgData name="Couser, Lisa (DCPS)" userId="S::lisa.couser@k12.dc.gov::e0067a3b-ffd1-4d4a-aa3e-2a4469c8c2f6" providerId="AD" clId="Web-{25191786-7632-E5CA-9AB3-862A6A5E6D07}" dt="2022-08-10T12:20:05.677" v="104" actId="20577"/>
        <pc:sldMkLst>
          <pc:docMk/>
          <pc:sldMk cId="356960790" sldId="1330"/>
        </pc:sldMkLst>
        <pc:spChg chg="mod">
          <ac:chgData name="Couser, Lisa (DCPS)" userId="S::lisa.couser@k12.dc.gov::e0067a3b-ffd1-4d4a-aa3e-2a4469c8c2f6" providerId="AD" clId="Web-{25191786-7632-E5CA-9AB3-862A6A5E6D07}" dt="2022-08-10T12:20:05.677" v="104" actId="20577"/>
          <ac:spMkLst>
            <pc:docMk/>
            <pc:sldMk cId="356960790" sldId="1330"/>
            <ac:spMk id="7" creationId="{8A3227EE-7926-41AA-93EA-92ED99659852}"/>
          </ac:spMkLst>
        </pc:spChg>
      </pc:sldChg>
      <pc:sldChg chg="modSp">
        <pc:chgData name="Couser, Lisa (DCPS)" userId="S::lisa.couser@k12.dc.gov::e0067a3b-ffd1-4d4a-aa3e-2a4469c8c2f6" providerId="AD" clId="Web-{25191786-7632-E5CA-9AB3-862A6A5E6D07}" dt="2022-08-10T12:19:45.363" v="97" actId="20577"/>
        <pc:sldMkLst>
          <pc:docMk/>
          <pc:sldMk cId="3556512037" sldId="1331"/>
        </pc:sldMkLst>
        <pc:spChg chg="mod">
          <ac:chgData name="Couser, Lisa (DCPS)" userId="S::lisa.couser@k12.dc.gov::e0067a3b-ffd1-4d4a-aa3e-2a4469c8c2f6" providerId="AD" clId="Web-{25191786-7632-E5CA-9AB3-862A6A5E6D07}" dt="2022-08-10T12:19:45.363" v="97" actId="20577"/>
          <ac:spMkLst>
            <pc:docMk/>
            <pc:sldMk cId="3556512037" sldId="1331"/>
            <ac:spMk id="7" creationId="{8A3227EE-7926-41AA-93EA-92ED99659852}"/>
          </ac:spMkLst>
        </pc:spChg>
      </pc:sldChg>
    </pc:docChg>
  </pc:docChgLst>
  <pc:docChgLst>
    <pc:chgData name="Speight, Jacqueline (DCPS)" userId="S::jacqueline.speight@k12.dc.gov::cf9c576d-cfad-4865-8b58-cf78e62da50c" providerId="AD" clId="Web-{4400CC3F-852C-198D-25EF-FBAFCC000E70}"/>
    <pc:docChg chg="addSld delSld modSld sldOrd">
      <pc:chgData name="Speight, Jacqueline (DCPS)" userId="S::jacqueline.speight@k12.dc.gov::cf9c576d-cfad-4865-8b58-cf78e62da50c" providerId="AD" clId="Web-{4400CC3F-852C-198D-25EF-FBAFCC000E70}" dt="2022-08-09T17:40:15.278" v="118" actId="20577"/>
      <pc:docMkLst>
        <pc:docMk/>
      </pc:docMkLst>
      <pc:sldChg chg="modSp">
        <pc:chgData name="Speight, Jacqueline (DCPS)" userId="S::jacqueline.speight@k12.dc.gov::cf9c576d-cfad-4865-8b58-cf78e62da50c" providerId="AD" clId="Web-{4400CC3F-852C-198D-25EF-FBAFCC000E70}" dt="2022-08-09T15:51:13.807" v="67" actId="20577"/>
        <pc:sldMkLst>
          <pc:docMk/>
          <pc:sldMk cId="748406006" sldId="260"/>
        </pc:sldMkLst>
        <pc:spChg chg="mod">
          <ac:chgData name="Speight, Jacqueline (DCPS)" userId="S::jacqueline.speight@k12.dc.gov::cf9c576d-cfad-4865-8b58-cf78e62da50c" providerId="AD" clId="Web-{4400CC3F-852C-198D-25EF-FBAFCC000E70}" dt="2022-08-09T15:51:13.807" v="67" actId="20577"/>
          <ac:spMkLst>
            <pc:docMk/>
            <pc:sldMk cId="748406006" sldId="260"/>
            <ac:spMk id="3" creationId="{00000000-0000-0000-0000-000000000000}"/>
          </ac:spMkLst>
        </pc:spChg>
      </pc:sldChg>
      <pc:sldChg chg="modSp">
        <pc:chgData name="Speight, Jacqueline (DCPS)" userId="S::jacqueline.speight@k12.dc.gov::cf9c576d-cfad-4865-8b58-cf78e62da50c" providerId="AD" clId="Web-{4400CC3F-852C-198D-25EF-FBAFCC000E70}" dt="2022-08-09T15:51:26.745" v="69" actId="20577"/>
        <pc:sldMkLst>
          <pc:docMk/>
          <pc:sldMk cId="2973072237" sldId="262"/>
        </pc:sldMkLst>
        <pc:spChg chg="mod">
          <ac:chgData name="Speight, Jacqueline (DCPS)" userId="S::jacqueline.speight@k12.dc.gov::cf9c576d-cfad-4865-8b58-cf78e62da50c" providerId="AD" clId="Web-{4400CC3F-852C-198D-25EF-FBAFCC000E70}" dt="2022-08-09T15:51:26.745" v="69" actId="20577"/>
          <ac:spMkLst>
            <pc:docMk/>
            <pc:sldMk cId="2973072237" sldId="262"/>
            <ac:spMk id="3" creationId="{00000000-0000-0000-0000-000000000000}"/>
          </ac:spMkLst>
        </pc:spChg>
      </pc:sldChg>
      <pc:sldChg chg="del">
        <pc:chgData name="Speight, Jacqueline (DCPS)" userId="S::jacqueline.speight@k12.dc.gov::cf9c576d-cfad-4865-8b58-cf78e62da50c" providerId="AD" clId="Web-{4400CC3F-852C-198D-25EF-FBAFCC000E70}" dt="2022-08-09T15:48:46.160" v="23"/>
        <pc:sldMkLst>
          <pc:docMk/>
          <pc:sldMk cId="2785204657" sldId="264"/>
        </pc:sldMkLst>
      </pc:sldChg>
      <pc:sldChg chg="modSp">
        <pc:chgData name="Speight, Jacqueline (DCPS)" userId="S::jacqueline.speight@k12.dc.gov::cf9c576d-cfad-4865-8b58-cf78e62da50c" providerId="AD" clId="Web-{4400CC3F-852C-198D-25EF-FBAFCC000E70}" dt="2022-08-09T15:59:03.936" v="109" actId="20577"/>
        <pc:sldMkLst>
          <pc:docMk/>
          <pc:sldMk cId="161508778" sldId="265"/>
        </pc:sldMkLst>
        <pc:spChg chg="mod">
          <ac:chgData name="Speight, Jacqueline (DCPS)" userId="S::jacqueline.speight@k12.dc.gov::cf9c576d-cfad-4865-8b58-cf78e62da50c" providerId="AD" clId="Web-{4400CC3F-852C-198D-25EF-FBAFCC000E70}" dt="2022-08-09T15:59:03.936" v="109" actId="20577"/>
          <ac:spMkLst>
            <pc:docMk/>
            <pc:sldMk cId="161508778" sldId="265"/>
            <ac:spMk id="3" creationId="{1BCACAE7-DCC6-4B51-BA78-C939E1FFCAEC}"/>
          </ac:spMkLst>
        </pc:spChg>
      </pc:sldChg>
      <pc:sldChg chg="modSp">
        <pc:chgData name="Speight, Jacqueline (DCPS)" userId="S::jacqueline.speight@k12.dc.gov::cf9c576d-cfad-4865-8b58-cf78e62da50c" providerId="AD" clId="Web-{4400CC3F-852C-198D-25EF-FBAFCC000E70}" dt="2022-08-09T15:48:35.237" v="22" actId="14100"/>
        <pc:sldMkLst>
          <pc:docMk/>
          <pc:sldMk cId="1058948120" sldId="268"/>
        </pc:sldMkLst>
        <pc:spChg chg="mod">
          <ac:chgData name="Speight, Jacqueline (DCPS)" userId="S::jacqueline.speight@k12.dc.gov::cf9c576d-cfad-4865-8b58-cf78e62da50c" providerId="AD" clId="Web-{4400CC3F-852C-198D-25EF-FBAFCC000E70}" dt="2022-08-09T15:48:35.237" v="22" actId="14100"/>
          <ac:spMkLst>
            <pc:docMk/>
            <pc:sldMk cId="1058948120" sldId="268"/>
            <ac:spMk id="3" creationId="{00000000-0000-0000-0000-000000000000}"/>
          </ac:spMkLst>
        </pc:spChg>
      </pc:sldChg>
      <pc:sldChg chg="modSp">
        <pc:chgData name="Speight, Jacqueline (DCPS)" userId="S::jacqueline.speight@k12.dc.gov::cf9c576d-cfad-4865-8b58-cf78e62da50c" providerId="AD" clId="Web-{4400CC3F-852C-198D-25EF-FBAFCC000E70}" dt="2022-08-09T15:56:46.367" v="105" actId="20577"/>
        <pc:sldMkLst>
          <pc:docMk/>
          <pc:sldMk cId="4023903919" sldId="271"/>
        </pc:sldMkLst>
        <pc:spChg chg="mod">
          <ac:chgData name="Speight, Jacqueline (DCPS)" userId="S::jacqueline.speight@k12.dc.gov::cf9c576d-cfad-4865-8b58-cf78e62da50c" providerId="AD" clId="Web-{4400CC3F-852C-198D-25EF-FBAFCC000E70}" dt="2022-08-09T15:56:46.367" v="105" actId="20577"/>
          <ac:spMkLst>
            <pc:docMk/>
            <pc:sldMk cId="4023903919" sldId="271"/>
            <ac:spMk id="3" creationId="{00000000-0000-0000-0000-000000000000}"/>
          </ac:spMkLst>
        </pc:spChg>
        <pc:picChg chg="mod">
          <ac:chgData name="Speight, Jacqueline (DCPS)" userId="S::jacqueline.speight@k12.dc.gov::cf9c576d-cfad-4865-8b58-cf78e62da50c" providerId="AD" clId="Web-{4400CC3F-852C-198D-25EF-FBAFCC000E70}" dt="2022-08-09T15:54:20.393" v="85" actId="1076"/>
          <ac:picMkLst>
            <pc:docMk/>
            <pc:sldMk cId="4023903919" sldId="271"/>
            <ac:picMk id="17411" creationId="{00000000-0000-0000-0000-000000000000}"/>
          </ac:picMkLst>
        </pc:picChg>
      </pc:sldChg>
      <pc:sldChg chg="modSp">
        <pc:chgData name="Speight, Jacqueline (DCPS)" userId="S::jacqueline.speight@k12.dc.gov::cf9c576d-cfad-4865-8b58-cf78e62da50c" providerId="AD" clId="Web-{4400CC3F-852C-198D-25EF-FBAFCC000E70}" dt="2022-08-09T15:53:05.811" v="83" actId="1076"/>
        <pc:sldMkLst>
          <pc:docMk/>
          <pc:sldMk cId="1999486406" sldId="272"/>
        </pc:sldMkLst>
        <pc:spChg chg="mod">
          <ac:chgData name="Speight, Jacqueline (DCPS)" userId="S::jacqueline.speight@k12.dc.gov::cf9c576d-cfad-4865-8b58-cf78e62da50c" providerId="AD" clId="Web-{4400CC3F-852C-198D-25EF-FBAFCC000E70}" dt="2022-08-09T15:53:05.811" v="83" actId="1076"/>
          <ac:spMkLst>
            <pc:docMk/>
            <pc:sldMk cId="1999486406" sldId="272"/>
            <ac:spMk id="3" creationId="{00000000-0000-0000-0000-000000000000}"/>
          </ac:spMkLst>
        </pc:spChg>
        <pc:picChg chg="mod">
          <ac:chgData name="Speight, Jacqueline (DCPS)" userId="S::jacqueline.speight@k12.dc.gov::cf9c576d-cfad-4865-8b58-cf78e62da50c" providerId="AD" clId="Web-{4400CC3F-852C-198D-25EF-FBAFCC000E70}" dt="2022-08-09T15:52:46.467" v="75" actId="1076"/>
          <ac:picMkLst>
            <pc:docMk/>
            <pc:sldMk cId="1999486406" sldId="272"/>
            <ac:picMk id="4099" creationId="{00000000-0000-0000-0000-000000000000}"/>
          </ac:picMkLst>
        </pc:picChg>
      </pc:sldChg>
      <pc:sldChg chg="modSp">
        <pc:chgData name="Speight, Jacqueline (DCPS)" userId="S::jacqueline.speight@k12.dc.gov::cf9c576d-cfad-4865-8b58-cf78e62da50c" providerId="AD" clId="Web-{4400CC3F-852C-198D-25EF-FBAFCC000E70}" dt="2022-08-09T17:40:15.278" v="118" actId="20577"/>
        <pc:sldMkLst>
          <pc:docMk/>
          <pc:sldMk cId="2541759562" sldId="273"/>
        </pc:sldMkLst>
        <pc:spChg chg="mod">
          <ac:chgData name="Speight, Jacqueline (DCPS)" userId="S::jacqueline.speight@k12.dc.gov::cf9c576d-cfad-4865-8b58-cf78e62da50c" providerId="AD" clId="Web-{4400CC3F-852C-198D-25EF-FBAFCC000E70}" dt="2022-08-09T15:47:50.642" v="15" actId="20577"/>
          <ac:spMkLst>
            <pc:docMk/>
            <pc:sldMk cId="2541759562" sldId="273"/>
            <ac:spMk id="2" creationId="{00000000-0000-0000-0000-000000000000}"/>
          </ac:spMkLst>
        </pc:spChg>
        <pc:spChg chg="mod">
          <ac:chgData name="Speight, Jacqueline (DCPS)" userId="S::jacqueline.speight@k12.dc.gov::cf9c576d-cfad-4865-8b58-cf78e62da50c" providerId="AD" clId="Web-{4400CC3F-852C-198D-25EF-FBAFCC000E70}" dt="2022-08-09T17:40:15.278" v="118" actId="20577"/>
          <ac:spMkLst>
            <pc:docMk/>
            <pc:sldMk cId="2541759562" sldId="273"/>
            <ac:spMk id="3" creationId="{00000000-0000-0000-0000-000000000000}"/>
          </ac:spMkLst>
        </pc:spChg>
      </pc:sldChg>
      <pc:sldChg chg="modSp">
        <pc:chgData name="Speight, Jacqueline (DCPS)" userId="S::jacqueline.speight@k12.dc.gov::cf9c576d-cfad-4865-8b58-cf78e62da50c" providerId="AD" clId="Web-{4400CC3F-852C-198D-25EF-FBAFCC000E70}" dt="2022-08-09T17:39:32.152" v="115" actId="20577"/>
        <pc:sldMkLst>
          <pc:docMk/>
          <pc:sldMk cId="1721325541" sldId="274"/>
        </pc:sldMkLst>
        <pc:spChg chg="mod">
          <ac:chgData name="Speight, Jacqueline (DCPS)" userId="S::jacqueline.speight@k12.dc.gov::cf9c576d-cfad-4865-8b58-cf78e62da50c" providerId="AD" clId="Web-{4400CC3F-852C-198D-25EF-FBAFCC000E70}" dt="2022-08-09T17:39:32.152" v="115" actId="20577"/>
          <ac:spMkLst>
            <pc:docMk/>
            <pc:sldMk cId="1721325541" sldId="274"/>
            <ac:spMk id="4" creationId="{00000000-0000-0000-0000-000000000000}"/>
          </ac:spMkLst>
        </pc:spChg>
      </pc:sldChg>
      <pc:sldChg chg="modSp">
        <pc:chgData name="Speight, Jacqueline (DCPS)" userId="S::jacqueline.speight@k12.dc.gov::cf9c576d-cfad-4865-8b58-cf78e62da50c" providerId="AD" clId="Web-{4400CC3F-852C-198D-25EF-FBAFCC000E70}" dt="2022-08-09T15:47:03.499" v="1" actId="20577"/>
        <pc:sldMkLst>
          <pc:docMk/>
          <pc:sldMk cId="3094295343" sldId="275"/>
        </pc:sldMkLst>
        <pc:spChg chg="mod">
          <ac:chgData name="Speight, Jacqueline (DCPS)" userId="S::jacqueline.speight@k12.dc.gov::cf9c576d-cfad-4865-8b58-cf78e62da50c" providerId="AD" clId="Web-{4400CC3F-852C-198D-25EF-FBAFCC000E70}" dt="2022-08-09T15:47:03.499" v="1" actId="20577"/>
          <ac:spMkLst>
            <pc:docMk/>
            <pc:sldMk cId="3094295343" sldId="275"/>
            <ac:spMk id="10" creationId="{00000000-0000-0000-0000-000000000000}"/>
          </ac:spMkLst>
        </pc:spChg>
      </pc:sldChg>
      <pc:sldChg chg="modSp add ord replId">
        <pc:chgData name="Speight, Jacqueline (DCPS)" userId="S::jacqueline.speight@k12.dc.gov::cf9c576d-cfad-4865-8b58-cf78e62da50c" providerId="AD" clId="Web-{4400CC3F-852C-198D-25EF-FBAFCC000E70}" dt="2022-08-09T17:39:00.260" v="113" actId="20577"/>
        <pc:sldMkLst>
          <pc:docMk/>
          <pc:sldMk cId="722719342" sldId="1328"/>
        </pc:sldMkLst>
        <pc:spChg chg="mod">
          <ac:chgData name="Speight, Jacqueline (DCPS)" userId="S::jacqueline.speight@k12.dc.gov::cf9c576d-cfad-4865-8b58-cf78e62da50c" providerId="AD" clId="Web-{4400CC3F-852C-198D-25EF-FBAFCC000E70}" dt="2022-08-09T17:39:00.260" v="113" actId="20577"/>
          <ac:spMkLst>
            <pc:docMk/>
            <pc:sldMk cId="722719342" sldId="1328"/>
            <ac:spMk id="3" creationId="{00000000-0000-0000-0000-000000000000}"/>
          </ac:spMkLst>
        </pc:spChg>
      </pc:sldChg>
    </pc:docChg>
  </pc:docChgLst>
  <pc:docChgLst>
    <pc:chgData name="Speight, Jacqueline (DCPS)" userId="S::jacqueline.speight@k12.dc.gov::cf9c576d-cfad-4865-8b58-cf78e62da50c" providerId="AD" clId="Web-{99EFCDA1-7A06-A1A3-BAC4-BE9258796BAF}"/>
    <pc:docChg chg="sldOrd">
      <pc:chgData name="Speight, Jacqueline (DCPS)" userId="S::jacqueline.speight@k12.dc.gov::cf9c576d-cfad-4865-8b58-cf78e62da50c" providerId="AD" clId="Web-{99EFCDA1-7A06-A1A3-BAC4-BE9258796BAF}" dt="2022-08-10T14:26:14.786" v="3"/>
      <pc:docMkLst>
        <pc:docMk/>
      </pc:docMkLst>
      <pc:sldChg chg="ord">
        <pc:chgData name="Speight, Jacqueline (DCPS)" userId="S::jacqueline.speight@k12.dc.gov::cf9c576d-cfad-4865-8b58-cf78e62da50c" providerId="AD" clId="Web-{99EFCDA1-7A06-A1A3-BAC4-BE9258796BAF}" dt="2022-08-10T14:26:14.786" v="3"/>
        <pc:sldMkLst>
          <pc:docMk/>
          <pc:sldMk cId="558684436" sldId="266"/>
        </pc:sldMkLst>
      </pc:sldChg>
      <pc:sldChg chg="ord">
        <pc:chgData name="Speight, Jacqueline (DCPS)" userId="S::jacqueline.speight@k12.dc.gov::cf9c576d-cfad-4865-8b58-cf78e62da50c" providerId="AD" clId="Web-{99EFCDA1-7A06-A1A3-BAC4-BE9258796BAF}" dt="2022-08-10T14:26:08.082" v="2"/>
        <pc:sldMkLst>
          <pc:docMk/>
          <pc:sldMk cId="1058948120" sldId="268"/>
        </pc:sldMkLst>
      </pc:sldChg>
    </pc:docChg>
  </pc:docChgLst>
  <pc:docChgLst>
    <pc:chgData name="Couser, Lisa (DCPS)" userId="S::lisa.couser@k12.dc.gov::e0067a3b-ffd1-4d4a-aa3e-2a4469c8c2f6" providerId="AD" clId="Web-{1E2057D4-B906-1399-7184-C1EE0FDD2EE4}"/>
    <pc:docChg chg="addSld modSld">
      <pc:chgData name="Couser, Lisa (DCPS)" userId="S::lisa.couser@k12.dc.gov::e0067a3b-ffd1-4d4a-aa3e-2a4469c8c2f6" providerId="AD" clId="Web-{1E2057D4-B906-1399-7184-C1EE0FDD2EE4}" dt="2022-07-28T14:35:39.484" v="11" actId="14100"/>
      <pc:docMkLst>
        <pc:docMk/>
      </pc:docMkLst>
      <pc:sldChg chg="addSp delSp modSp">
        <pc:chgData name="Couser, Lisa (DCPS)" userId="S::lisa.couser@k12.dc.gov::e0067a3b-ffd1-4d4a-aa3e-2a4469c8c2f6" providerId="AD" clId="Web-{1E2057D4-B906-1399-7184-C1EE0FDD2EE4}" dt="2022-07-28T14:35:39.484" v="11" actId="14100"/>
        <pc:sldMkLst>
          <pc:docMk/>
          <pc:sldMk cId="2755464190" sldId="282"/>
        </pc:sldMkLst>
        <pc:picChg chg="add del mod">
          <ac:chgData name="Couser, Lisa (DCPS)" userId="S::lisa.couser@k12.dc.gov::e0067a3b-ffd1-4d4a-aa3e-2a4469c8c2f6" providerId="AD" clId="Web-{1E2057D4-B906-1399-7184-C1EE0FDD2EE4}" dt="2022-07-28T14:31:38.929" v="1"/>
          <ac:picMkLst>
            <pc:docMk/>
            <pc:sldMk cId="2755464190" sldId="282"/>
            <ac:picMk id="3" creationId="{662880CB-8632-107B-46A4-A31C5E02C0EA}"/>
          </ac:picMkLst>
        </pc:picChg>
        <pc:picChg chg="add del mod">
          <ac:chgData name="Couser, Lisa (DCPS)" userId="S::lisa.couser@k12.dc.gov::e0067a3b-ffd1-4d4a-aa3e-2a4469c8c2f6" providerId="AD" clId="Web-{1E2057D4-B906-1399-7184-C1EE0FDD2EE4}" dt="2022-07-28T14:32:42.494" v="3"/>
          <ac:picMkLst>
            <pc:docMk/>
            <pc:sldMk cId="2755464190" sldId="282"/>
            <ac:picMk id="4" creationId="{48C5BC3C-96A6-DCBB-9EC7-3D5A779FBD52}"/>
          </ac:picMkLst>
        </pc:picChg>
        <pc:picChg chg="add mod">
          <ac:chgData name="Couser, Lisa (DCPS)" userId="S::lisa.couser@k12.dc.gov::e0067a3b-ffd1-4d4a-aa3e-2a4469c8c2f6" providerId="AD" clId="Web-{1E2057D4-B906-1399-7184-C1EE0FDD2EE4}" dt="2022-07-28T14:35:39.484" v="11" actId="14100"/>
          <ac:picMkLst>
            <pc:docMk/>
            <pc:sldMk cId="2755464190" sldId="282"/>
            <ac:picMk id="5" creationId="{DFBACD36-D6CD-0BBF-5F5A-5B5BA5B8E29F}"/>
          </ac:picMkLst>
        </pc:picChg>
      </pc:sldChg>
      <pc:sldChg chg="add replId">
        <pc:chgData name="Couser, Lisa (DCPS)" userId="S::lisa.couser@k12.dc.gov::e0067a3b-ffd1-4d4a-aa3e-2a4469c8c2f6" providerId="AD" clId="Web-{1E2057D4-B906-1399-7184-C1EE0FDD2EE4}" dt="2022-07-28T14:35:07.827" v="4"/>
        <pc:sldMkLst>
          <pc:docMk/>
          <pc:sldMk cId="3824482018" sldId="283"/>
        </pc:sldMkLst>
      </pc:sldChg>
    </pc:docChg>
  </pc:docChgLst>
  <pc:docChgLst>
    <pc:chgData name="Brown, Ricky (DCPS)" userId="556f5bb9-8fe7-48f0-9f7b-c0f086b60780" providerId="ADAL" clId="{4B4A34A4-6B2E-43BE-91B4-DA5AC20529F2}"/>
    <pc:docChg chg="undo custSel addSld delSld modSld">
      <pc:chgData name="Brown, Ricky (DCPS)" userId="556f5bb9-8fe7-48f0-9f7b-c0f086b60780" providerId="ADAL" clId="{4B4A34A4-6B2E-43BE-91B4-DA5AC20529F2}" dt="2022-08-10T12:57:52.809" v="1021" actId="20577"/>
      <pc:docMkLst>
        <pc:docMk/>
      </pc:docMkLst>
      <pc:sldChg chg="modSp mod">
        <pc:chgData name="Brown, Ricky (DCPS)" userId="556f5bb9-8fe7-48f0-9f7b-c0f086b60780" providerId="ADAL" clId="{4B4A34A4-6B2E-43BE-91B4-DA5AC20529F2}" dt="2022-08-10T12:57:52.809" v="1021" actId="20577"/>
        <pc:sldMkLst>
          <pc:docMk/>
          <pc:sldMk cId="544114625" sldId="1223"/>
        </pc:sldMkLst>
        <pc:graphicFrameChg chg="modGraphic">
          <ac:chgData name="Brown, Ricky (DCPS)" userId="556f5bb9-8fe7-48f0-9f7b-c0f086b60780" providerId="ADAL" clId="{4B4A34A4-6B2E-43BE-91B4-DA5AC20529F2}" dt="2022-08-10T12:57:52.809" v="1021" actId="20577"/>
          <ac:graphicFrameMkLst>
            <pc:docMk/>
            <pc:sldMk cId="544114625" sldId="1223"/>
            <ac:graphicFrameMk id="5" creationId="{93277B2A-D9A5-4B76-BB5F-4170D5835FBC}"/>
          </ac:graphicFrameMkLst>
        </pc:graphicFrameChg>
      </pc:sldChg>
      <pc:sldChg chg="modSp mod">
        <pc:chgData name="Brown, Ricky (DCPS)" userId="556f5bb9-8fe7-48f0-9f7b-c0f086b60780" providerId="ADAL" clId="{4B4A34A4-6B2E-43BE-91B4-DA5AC20529F2}" dt="2022-08-09T19:50:53.997" v="24" actId="1076"/>
        <pc:sldMkLst>
          <pc:docMk/>
          <pc:sldMk cId="2929546722" sldId="1323"/>
        </pc:sldMkLst>
        <pc:spChg chg="mod">
          <ac:chgData name="Brown, Ricky (DCPS)" userId="556f5bb9-8fe7-48f0-9f7b-c0f086b60780" providerId="ADAL" clId="{4B4A34A4-6B2E-43BE-91B4-DA5AC20529F2}" dt="2022-08-09T19:50:53.997" v="24" actId="1076"/>
          <ac:spMkLst>
            <pc:docMk/>
            <pc:sldMk cId="2929546722" sldId="1323"/>
            <ac:spMk id="3" creationId="{3287000C-40F8-4DC2-8AFE-C1B8DD283675}"/>
          </ac:spMkLst>
        </pc:spChg>
      </pc:sldChg>
      <pc:sldChg chg="del">
        <pc:chgData name="Brown, Ricky (DCPS)" userId="556f5bb9-8fe7-48f0-9f7b-c0f086b60780" providerId="ADAL" clId="{4B4A34A4-6B2E-43BE-91B4-DA5AC20529F2}" dt="2022-08-09T19:49:29.815" v="0" actId="2696"/>
        <pc:sldMkLst>
          <pc:docMk/>
          <pc:sldMk cId="1651256742" sldId="1324"/>
        </pc:sldMkLst>
      </pc:sldChg>
      <pc:sldChg chg="del">
        <pc:chgData name="Brown, Ricky (DCPS)" userId="556f5bb9-8fe7-48f0-9f7b-c0f086b60780" providerId="ADAL" clId="{4B4A34A4-6B2E-43BE-91B4-DA5AC20529F2}" dt="2022-08-09T19:49:34.250" v="1" actId="2696"/>
        <pc:sldMkLst>
          <pc:docMk/>
          <pc:sldMk cId="3148154945" sldId="1325"/>
        </pc:sldMkLst>
      </pc:sldChg>
      <pc:sldChg chg="addSp delSp modSp add mod modAnim">
        <pc:chgData name="Brown, Ricky (DCPS)" userId="556f5bb9-8fe7-48f0-9f7b-c0f086b60780" providerId="ADAL" clId="{4B4A34A4-6B2E-43BE-91B4-DA5AC20529F2}" dt="2022-08-10T00:30:11.245" v="239"/>
        <pc:sldMkLst>
          <pc:docMk/>
          <pc:sldMk cId="3670672008" sldId="1329"/>
        </pc:sldMkLst>
        <pc:spChg chg="add mod">
          <ac:chgData name="Brown, Ricky (DCPS)" userId="556f5bb9-8fe7-48f0-9f7b-c0f086b60780" providerId="ADAL" clId="{4B4A34A4-6B2E-43BE-91B4-DA5AC20529F2}" dt="2022-08-10T00:29:51.711" v="224" actId="403"/>
          <ac:spMkLst>
            <pc:docMk/>
            <pc:sldMk cId="3670672008" sldId="1329"/>
            <ac:spMk id="3" creationId="{88909D3C-B015-4168-9211-99FBFE23FA1B}"/>
          </ac:spMkLst>
        </pc:spChg>
        <pc:spChg chg="del mod">
          <ac:chgData name="Brown, Ricky (DCPS)" userId="556f5bb9-8fe7-48f0-9f7b-c0f086b60780" providerId="ADAL" clId="{4B4A34A4-6B2E-43BE-91B4-DA5AC20529F2}" dt="2022-08-10T00:22:57.882" v="129" actId="478"/>
          <ac:spMkLst>
            <pc:docMk/>
            <pc:sldMk cId="3670672008" sldId="1329"/>
            <ac:spMk id="4" creationId="{D8EE77CA-0EA0-4A25-966E-6FF919D90F67}"/>
          </ac:spMkLst>
        </pc:spChg>
        <pc:spChg chg="mod">
          <ac:chgData name="Brown, Ricky (DCPS)" userId="556f5bb9-8fe7-48f0-9f7b-c0f086b60780" providerId="ADAL" clId="{4B4A34A4-6B2E-43BE-91B4-DA5AC20529F2}" dt="2022-08-10T00:29:22.168" v="218" actId="20577"/>
          <ac:spMkLst>
            <pc:docMk/>
            <pc:sldMk cId="3670672008" sldId="1329"/>
            <ac:spMk id="6" creationId="{00000000-0000-0000-0000-000000000000}"/>
          </ac:spMkLst>
        </pc:spChg>
      </pc:sldChg>
      <pc:sldChg chg="addSp delSp modSp add mod modAnim">
        <pc:chgData name="Brown, Ricky (DCPS)" userId="556f5bb9-8fe7-48f0-9f7b-c0f086b60780" providerId="ADAL" clId="{4B4A34A4-6B2E-43BE-91B4-DA5AC20529F2}" dt="2022-08-10T00:41:11.756" v="689" actId="20577"/>
        <pc:sldMkLst>
          <pc:docMk/>
          <pc:sldMk cId="356960790" sldId="1330"/>
        </pc:sldMkLst>
        <pc:spChg chg="add del mod">
          <ac:chgData name="Brown, Ricky (DCPS)" userId="556f5bb9-8fe7-48f0-9f7b-c0f086b60780" providerId="ADAL" clId="{4B4A34A4-6B2E-43BE-91B4-DA5AC20529F2}" dt="2022-08-10T00:33:22.882" v="257" actId="478"/>
          <ac:spMkLst>
            <pc:docMk/>
            <pc:sldMk cId="356960790" sldId="1330"/>
            <ac:spMk id="4" creationId="{A5B2387B-DC43-4D30-AD86-4EC041683A7D}"/>
          </ac:spMkLst>
        </pc:spChg>
        <pc:spChg chg="del mod">
          <ac:chgData name="Brown, Ricky (DCPS)" userId="556f5bb9-8fe7-48f0-9f7b-c0f086b60780" providerId="ADAL" clId="{4B4A34A4-6B2E-43BE-91B4-DA5AC20529F2}" dt="2022-08-10T00:26:34.646" v="196" actId="478"/>
          <ac:spMkLst>
            <pc:docMk/>
            <pc:sldMk cId="356960790" sldId="1330"/>
            <ac:spMk id="6" creationId="{00000000-0000-0000-0000-000000000000}"/>
          </ac:spMkLst>
        </pc:spChg>
        <pc:spChg chg="add del mod">
          <ac:chgData name="Brown, Ricky (DCPS)" userId="556f5bb9-8fe7-48f0-9f7b-c0f086b60780" providerId="ADAL" clId="{4B4A34A4-6B2E-43BE-91B4-DA5AC20529F2}" dt="2022-08-10T00:31:30.235" v="251" actId="478"/>
          <ac:spMkLst>
            <pc:docMk/>
            <pc:sldMk cId="356960790" sldId="1330"/>
            <ac:spMk id="9" creationId="{C072916A-D359-45EC-BD18-27D44B91CD9E}"/>
          </ac:spMkLst>
        </pc:spChg>
        <pc:spChg chg="add del mod">
          <ac:chgData name="Brown, Ricky (DCPS)" userId="556f5bb9-8fe7-48f0-9f7b-c0f086b60780" providerId="ADAL" clId="{4B4A34A4-6B2E-43BE-91B4-DA5AC20529F2}" dt="2022-08-10T00:33:16.056" v="256" actId="478"/>
          <ac:spMkLst>
            <pc:docMk/>
            <pc:sldMk cId="356960790" sldId="1330"/>
            <ac:spMk id="11" creationId="{2CB5BA34-A118-40A7-B242-6B4B83E84537}"/>
          </ac:spMkLst>
        </pc:spChg>
        <pc:spChg chg="add mod">
          <ac:chgData name="Brown, Ricky (DCPS)" userId="556f5bb9-8fe7-48f0-9f7b-c0f086b60780" providerId="ADAL" clId="{4B4A34A4-6B2E-43BE-91B4-DA5AC20529F2}" dt="2022-08-10T00:33:36.127" v="286" actId="5793"/>
          <ac:spMkLst>
            <pc:docMk/>
            <pc:sldMk cId="356960790" sldId="1330"/>
            <ac:spMk id="13" creationId="{9202A6A2-9BF8-47B4-A033-3A0F9E3C88E3}"/>
          </ac:spMkLst>
        </pc:spChg>
        <pc:spChg chg="add mod">
          <ac:chgData name="Brown, Ricky (DCPS)" userId="556f5bb9-8fe7-48f0-9f7b-c0f086b60780" providerId="ADAL" clId="{4B4A34A4-6B2E-43BE-91B4-DA5AC20529F2}" dt="2022-08-10T00:41:11.756" v="689" actId="20577"/>
          <ac:spMkLst>
            <pc:docMk/>
            <pc:sldMk cId="356960790" sldId="1330"/>
            <ac:spMk id="14" creationId="{2B69E15D-3E0D-4B60-9DF2-6407988AC9A5}"/>
          </ac:spMkLst>
        </pc:spChg>
      </pc:sldChg>
      <pc:sldChg chg="modSp add mod modAnim">
        <pc:chgData name="Brown, Ricky (DCPS)" userId="556f5bb9-8fe7-48f0-9f7b-c0f086b60780" providerId="ADAL" clId="{4B4A34A4-6B2E-43BE-91B4-DA5AC20529F2}" dt="2022-08-10T12:54:43.577" v="948" actId="20577"/>
        <pc:sldMkLst>
          <pc:docMk/>
          <pc:sldMk cId="3556512037" sldId="1331"/>
        </pc:sldMkLst>
        <pc:spChg chg="mod">
          <ac:chgData name="Brown, Ricky (DCPS)" userId="556f5bb9-8fe7-48f0-9f7b-c0f086b60780" providerId="ADAL" clId="{4B4A34A4-6B2E-43BE-91B4-DA5AC20529F2}" dt="2022-08-10T00:37:47.263" v="424" actId="20577"/>
          <ac:spMkLst>
            <pc:docMk/>
            <pc:sldMk cId="3556512037" sldId="1331"/>
            <ac:spMk id="13" creationId="{9202A6A2-9BF8-47B4-A033-3A0F9E3C88E3}"/>
          </ac:spMkLst>
        </pc:spChg>
        <pc:spChg chg="mod">
          <ac:chgData name="Brown, Ricky (DCPS)" userId="556f5bb9-8fe7-48f0-9f7b-c0f086b60780" providerId="ADAL" clId="{4B4A34A4-6B2E-43BE-91B4-DA5AC20529F2}" dt="2022-08-10T12:54:43.577" v="948" actId="20577"/>
          <ac:spMkLst>
            <pc:docMk/>
            <pc:sldMk cId="3556512037" sldId="1331"/>
            <ac:spMk id="14" creationId="{2B69E15D-3E0D-4B60-9DF2-6407988AC9A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02B226-3DD5-4795-90B6-2472A4992D9B}" type="datetimeFigureOut">
              <a:t>8/10/2022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CE9E3D-DE8C-4716-9699-601932E68D73}" type="slidenum">
              <a:t>‹#›</a:t>
            </a:fld>
            <a:endParaRPr lang="en-US"/>
          </a:p>
        </p:txBody>
      </p:sp>
    </p:spTree>
    <p:extLst>
      <p:ext uri="{BB962C8B-B14F-4D97-AF65-F5344CB8AC3E}">
        <p14:creationId xmlns:p14="http://schemas.microsoft.com/office/powerpoint/2010/main" val="1053029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31706" eaLnBrk="1" fontAlgn="auto" hangingPunct="1">
              <a:spcBef>
                <a:spcPts val="0"/>
              </a:spcBef>
              <a:spcAft>
                <a:spcPts val="0"/>
              </a:spcAft>
              <a:defRPr/>
            </a:pPr>
            <a:endParaRPr lang="en-US"/>
          </a:p>
        </p:txBody>
      </p:sp>
      <p:sp>
        <p:nvSpPr>
          <p:cNvPr id="4" name="Slide Number Placeholder 3"/>
          <p:cNvSpPr>
            <a:spLocks noGrp="1"/>
          </p:cNvSpPr>
          <p:nvPr>
            <p:ph type="sldNum" sz="quarter" idx="10"/>
          </p:nvPr>
        </p:nvSpPr>
        <p:spPr/>
        <p:txBody>
          <a:bodyPr/>
          <a:lstStyle/>
          <a:p>
            <a:fld id="{5FC84FED-3F94-4C44-A9A4-BE018A5079C7}" type="slidenum">
              <a:rPr lang="en-US" smtClean="0"/>
              <a:pPr/>
              <a:t>2</a:t>
            </a:fld>
            <a:endParaRPr lang="en-US"/>
          </a:p>
        </p:txBody>
      </p:sp>
    </p:spTree>
    <p:extLst>
      <p:ext uri="{BB962C8B-B14F-4D97-AF65-F5344CB8AC3E}">
        <p14:creationId xmlns:p14="http://schemas.microsoft.com/office/powerpoint/2010/main" val="4273724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marL="0" marR="0" lvl="0" indent="0" algn="r" defTabSz="931670" rtl="0" eaLnBrk="1" fontAlgn="base" latinLnBrk="0" hangingPunct="1">
              <a:lnSpc>
                <a:spcPct val="100000"/>
              </a:lnSpc>
              <a:spcBef>
                <a:spcPct val="0"/>
              </a:spcBef>
              <a:spcAft>
                <a:spcPct val="0"/>
              </a:spcAft>
              <a:buClrTx/>
              <a:buSzTx/>
              <a:buFontTx/>
              <a:buNone/>
              <a:tabLst/>
              <a:defRPr/>
            </a:pPr>
            <a:fld id="{E352552A-88FF-4DDF-A220-4E90208314B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67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8915" name="Rectangle 2"/>
          <p:cNvSpPr>
            <a:spLocks noGrp="1" noRot="1" noChangeAspect="1" noChangeArrowheads="1" noTextEdit="1"/>
          </p:cNvSpPr>
          <p:nvPr>
            <p:ph type="sldImg"/>
          </p:nvPr>
        </p:nvSpPr>
        <p:spPr>
          <a:xfrm>
            <a:off x="428625" y="695325"/>
            <a:ext cx="6156325" cy="3463925"/>
          </a:xfrm>
          <a:ln/>
        </p:spPr>
      </p:sp>
      <p:sp>
        <p:nvSpPr>
          <p:cNvPr id="38916" name="Rectangle 3"/>
          <p:cNvSpPr>
            <a:spLocks noGrp="1" noChangeArrowheads="1"/>
          </p:cNvSpPr>
          <p:nvPr>
            <p:ph type="body" idx="1"/>
          </p:nvPr>
        </p:nvSpPr>
        <p:spPr>
          <a:xfrm>
            <a:off x="935145" y="4389084"/>
            <a:ext cx="5140112" cy="4234885"/>
          </a:xfrm>
          <a:noFill/>
          <a:ln/>
        </p:spPr>
        <p:txBody>
          <a:bodyPr/>
          <a:lstStyle/>
          <a:p>
            <a:pPr eaLnBrk="1" hangingPunct="1"/>
            <a:endParaRPr lang="en-US"/>
          </a:p>
        </p:txBody>
      </p:sp>
    </p:spTree>
    <p:extLst>
      <p:ext uri="{BB962C8B-B14F-4D97-AF65-F5344CB8AC3E}">
        <p14:creationId xmlns:p14="http://schemas.microsoft.com/office/powerpoint/2010/main" val="365895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*****ADD OPERATION SECTION</a:t>
            </a:r>
          </a:p>
        </p:txBody>
      </p:sp>
      <p:sp>
        <p:nvSpPr>
          <p:cNvPr id="4" name="Header Placeholder 3"/>
          <p:cNvSpPr>
            <a:spLocks noGrp="1"/>
          </p:cNvSpPr>
          <p:nvPr>
            <p:ph type="hdr" sz="quarter"/>
          </p:nvPr>
        </p:nvSpPr>
        <p:spPr/>
        <p:txBody>
          <a:bodyPr/>
          <a:lstStyle/>
          <a:p>
            <a:pPr>
              <a:defRPr/>
            </a:pPr>
            <a:endParaRPr lang="en-US"/>
          </a:p>
        </p:txBody>
      </p:sp>
      <p:sp>
        <p:nvSpPr>
          <p:cNvPr id="5" name="Date Placeholder 4"/>
          <p:cNvSpPr>
            <a:spLocks noGrp="1"/>
          </p:cNvSpPr>
          <p:nvPr>
            <p:ph type="dt" idx="1"/>
          </p:nvPr>
        </p:nvSpPr>
        <p:spPr/>
        <p:txBody>
          <a:bodyPr/>
          <a:lstStyle/>
          <a:p>
            <a:pPr>
              <a:defRPr/>
            </a:pPr>
            <a:r>
              <a:rPr lang="en-US"/>
              <a:t>SY 2019-2020 OCOO Institute  |  January 27, 2020</a:t>
            </a:r>
          </a:p>
        </p:txBody>
      </p:sp>
      <p:sp>
        <p:nvSpPr>
          <p:cNvPr id="6" name="Slide Number Placeholder 5"/>
          <p:cNvSpPr>
            <a:spLocks noGrp="1"/>
          </p:cNvSpPr>
          <p:nvPr>
            <p:ph type="sldNum" sz="quarter" idx="5"/>
          </p:nvPr>
        </p:nvSpPr>
        <p:spPr/>
        <p:txBody>
          <a:bodyPr/>
          <a:lstStyle/>
          <a:p>
            <a:pPr>
              <a:defRPr/>
            </a:pPr>
            <a:fld id="{B95F7A35-4070-4D7D-B2E6-35D866B628B3}" type="slidenum">
              <a:rPr lang="en-US" smtClean="0"/>
              <a:pPr>
                <a:defRPr/>
              </a:pPr>
              <a:t>18</a:t>
            </a:fld>
            <a:endParaRPr lang="en-US"/>
          </a:p>
        </p:txBody>
      </p:sp>
    </p:spTree>
    <p:extLst>
      <p:ext uri="{BB962C8B-B14F-4D97-AF65-F5344CB8AC3E}">
        <p14:creationId xmlns:p14="http://schemas.microsoft.com/office/powerpoint/2010/main" val="2021201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endParaRPr lang="en-US"/>
          </a:p>
          <a:p>
            <a:pPr defTabSz="891262">
              <a:defRPr/>
            </a:pPr>
            <a:r>
              <a:rPr lang="en-US"/>
              <a:t>Doug</a:t>
            </a:r>
          </a:p>
          <a:p>
            <a:pPr defTabSz="891262">
              <a:defRPr/>
            </a:pPr>
            <a:endParaRPr lang="en-US"/>
          </a:p>
          <a:p>
            <a:pPr defTabSz="891262">
              <a:defRPr/>
            </a:pPr>
            <a:endParaRPr lang="en-US"/>
          </a:p>
          <a:p>
            <a:pPr defTabSz="891262">
              <a:defRPr/>
            </a:pPr>
            <a:r>
              <a:rPr lang="en-US"/>
              <a:t>Helping everyone understand between the types of officers who serve our schools</a:t>
            </a:r>
          </a:p>
          <a:p>
            <a:pPr defTabSz="891262">
              <a:defRPr/>
            </a:pPr>
            <a:endParaRPr lang="en-US"/>
          </a:p>
          <a:p>
            <a:pPr defTabSz="891262">
              <a:defRPr/>
            </a:pPr>
            <a:endParaRPr lang="en-US"/>
          </a:p>
          <a:p>
            <a:pPr defTabSz="891262">
              <a:defRPr/>
            </a:pPr>
            <a:r>
              <a:rPr lang="en-US"/>
              <a:t>DCPS is the client and we are responsible for developing security policy and standards in collaboration with MPD. </a:t>
            </a:r>
          </a:p>
          <a:p>
            <a:pPr defTabSz="891262">
              <a:defRPr/>
            </a:pPr>
            <a:r>
              <a:rPr lang="en-US"/>
              <a:t>MPD controls the administrative process, including reviewing invoices submitted by contractor and processing payments, ensuring that all posts are covered, adding or deleting guard coverages, addressing DCPS Concerns with contractor and resolving any disputes with contractor.</a:t>
            </a:r>
          </a:p>
          <a:p>
            <a:endParaRPr lang="en-US"/>
          </a:p>
        </p:txBody>
      </p:sp>
      <p:sp>
        <p:nvSpPr>
          <p:cNvPr id="4" name="Slide Number Placeholder 3"/>
          <p:cNvSpPr>
            <a:spLocks noGrp="1"/>
          </p:cNvSpPr>
          <p:nvPr>
            <p:ph type="sldNum" sz="quarter" idx="10"/>
          </p:nvPr>
        </p:nvSpPr>
        <p:spPr/>
        <p:txBody>
          <a:bodyPr/>
          <a:lstStyle/>
          <a:p>
            <a:fld id="{EA18D52C-D1EC-4C62-8C21-B5FEA5BD41CD}" type="slidenum">
              <a:rPr lang="en-US" smtClean="0"/>
              <a:t>20</a:t>
            </a:fld>
            <a:endParaRPr lang="en-US"/>
          </a:p>
        </p:txBody>
      </p:sp>
    </p:spTree>
    <p:extLst>
      <p:ext uri="{BB962C8B-B14F-4D97-AF65-F5344CB8AC3E}">
        <p14:creationId xmlns:p14="http://schemas.microsoft.com/office/powerpoint/2010/main" val="3362536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endParaRPr lang="en-US"/>
          </a:p>
          <a:p>
            <a:pPr defTabSz="881390">
              <a:defRPr/>
            </a:pPr>
            <a:endParaRPr lang="en-US"/>
          </a:p>
          <a:p>
            <a:endParaRPr lang="en-US"/>
          </a:p>
        </p:txBody>
      </p:sp>
      <p:sp>
        <p:nvSpPr>
          <p:cNvPr id="4" name="Slide Number Placeholder 3"/>
          <p:cNvSpPr>
            <a:spLocks noGrp="1"/>
          </p:cNvSpPr>
          <p:nvPr>
            <p:ph type="sldNum" sz="quarter" idx="10"/>
          </p:nvPr>
        </p:nvSpPr>
        <p:spPr/>
        <p:txBody>
          <a:bodyPr/>
          <a:lstStyle/>
          <a:p>
            <a:fld id="{EA18D52C-D1EC-4C62-8C21-B5FEA5BD41CD}" type="slidenum">
              <a:rPr lang="en-US" smtClean="0"/>
              <a:t>21</a:t>
            </a:fld>
            <a:endParaRPr lang="en-US"/>
          </a:p>
        </p:txBody>
      </p:sp>
    </p:spTree>
    <p:extLst>
      <p:ext uri="{BB962C8B-B14F-4D97-AF65-F5344CB8AC3E}">
        <p14:creationId xmlns:p14="http://schemas.microsoft.com/office/powerpoint/2010/main" val="2471728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18D52C-D1EC-4C62-8C21-B5FEA5BD41CD}" type="slidenum">
              <a:rPr lang="en-US" smtClean="0"/>
              <a:t>22</a:t>
            </a:fld>
            <a:endParaRPr lang="en-US"/>
          </a:p>
        </p:txBody>
      </p:sp>
    </p:spTree>
    <p:extLst>
      <p:ext uri="{BB962C8B-B14F-4D97-AF65-F5344CB8AC3E}">
        <p14:creationId xmlns:p14="http://schemas.microsoft.com/office/powerpoint/2010/main" val="731709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262">
              <a:defRPr/>
            </a:pPr>
            <a:r>
              <a:rPr lang="en-US"/>
              <a:t>IF NO CCN# PLEASE SEND ANYWAY</a:t>
            </a:r>
          </a:p>
          <a:p>
            <a:pPr defTabSz="891262">
              <a:defRPr/>
            </a:pPr>
            <a:endParaRPr lang="en-US"/>
          </a:p>
          <a:p>
            <a:pPr defTabSz="891262">
              <a:defRPr/>
            </a:pPr>
            <a:endParaRPr lang="en-US"/>
          </a:p>
          <a:p>
            <a:pPr defTabSz="891262">
              <a:defRPr/>
            </a:pPr>
            <a:endParaRPr lang="en-US"/>
          </a:p>
          <a:p>
            <a:pPr defTabSz="891262">
              <a:defRPr/>
            </a:pPr>
            <a:r>
              <a:rPr lang="en-US"/>
              <a:t>DCPS is the client and we are responsible for developing security policy and standards in collaboration with MPD. </a:t>
            </a:r>
          </a:p>
          <a:p>
            <a:pPr defTabSz="891262">
              <a:defRPr/>
            </a:pPr>
            <a:r>
              <a:rPr lang="en-US"/>
              <a:t>MPD controls the administrative process, including reviewing invoices submitted by contractor and processing payments, ensuring that all posts are covered, adding or deleting guard coverages, addressing DCPS Concerns with contractor and resolving any disputes with contractor.</a:t>
            </a:r>
          </a:p>
          <a:p>
            <a:endParaRPr lang="en-US"/>
          </a:p>
        </p:txBody>
      </p:sp>
      <p:sp>
        <p:nvSpPr>
          <p:cNvPr id="4" name="Slide Number Placeholder 3"/>
          <p:cNvSpPr>
            <a:spLocks noGrp="1"/>
          </p:cNvSpPr>
          <p:nvPr>
            <p:ph type="sldNum" sz="quarter" idx="10"/>
          </p:nvPr>
        </p:nvSpPr>
        <p:spPr/>
        <p:txBody>
          <a:bodyPr/>
          <a:lstStyle/>
          <a:p>
            <a:fld id="{EA18D52C-D1EC-4C62-8C21-B5FEA5BD41CD}" type="slidenum">
              <a:rPr lang="en-US" smtClean="0"/>
              <a:t>23</a:t>
            </a:fld>
            <a:endParaRPr lang="en-US"/>
          </a:p>
        </p:txBody>
      </p:sp>
    </p:spTree>
    <p:extLst>
      <p:ext uri="{BB962C8B-B14F-4D97-AF65-F5344CB8AC3E}">
        <p14:creationId xmlns:p14="http://schemas.microsoft.com/office/powerpoint/2010/main" val="3483641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18D52C-D1EC-4C62-8C21-B5FEA5BD41CD}" type="slidenum">
              <a:rPr lang="en-US" smtClean="0"/>
              <a:t>24</a:t>
            </a:fld>
            <a:endParaRPr lang="en-US"/>
          </a:p>
        </p:txBody>
      </p:sp>
    </p:spTree>
    <p:extLst>
      <p:ext uri="{BB962C8B-B14F-4D97-AF65-F5344CB8AC3E}">
        <p14:creationId xmlns:p14="http://schemas.microsoft.com/office/powerpoint/2010/main" val="1149017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18D52C-D1EC-4C62-8C21-B5FEA5BD41CD}" type="slidenum">
              <a:rPr lang="en-US" smtClean="0"/>
              <a:t>25</a:t>
            </a:fld>
            <a:endParaRPr lang="en-US"/>
          </a:p>
        </p:txBody>
      </p:sp>
    </p:spTree>
    <p:extLst>
      <p:ext uri="{BB962C8B-B14F-4D97-AF65-F5344CB8AC3E}">
        <p14:creationId xmlns:p14="http://schemas.microsoft.com/office/powerpoint/2010/main" val="3923468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18D52C-D1EC-4C62-8C21-B5FEA5BD41CD}" type="slidenum">
              <a:rPr lang="en-US" smtClean="0"/>
              <a:t>26</a:t>
            </a:fld>
            <a:endParaRPr lang="en-US"/>
          </a:p>
        </p:txBody>
      </p:sp>
    </p:spTree>
    <p:extLst>
      <p:ext uri="{BB962C8B-B14F-4D97-AF65-F5344CB8AC3E}">
        <p14:creationId xmlns:p14="http://schemas.microsoft.com/office/powerpoint/2010/main" val="3467150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18D52C-D1EC-4C62-8C21-B5FEA5BD41CD}" type="slidenum">
              <a:rPr lang="en-US" smtClean="0"/>
              <a:t>27</a:t>
            </a:fld>
            <a:endParaRPr lang="en-US"/>
          </a:p>
        </p:txBody>
      </p:sp>
    </p:spTree>
    <p:extLst>
      <p:ext uri="{BB962C8B-B14F-4D97-AF65-F5344CB8AC3E}">
        <p14:creationId xmlns:p14="http://schemas.microsoft.com/office/powerpoint/2010/main" val="110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488A60-1AF4-4065-8E6B-AFB13CF3803C}"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87537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18D52C-D1EC-4C62-8C21-B5FEA5BD41CD}" type="slidenum">
              <a:rPr lang="en-US" smtClean="0"/>
              <a:t>28</a:t>
            </a:fld>
            <a:endParaRPr lang="en-US"/>
          </a:p>
        </p:txBody>
      </p:sp>
    </p:spTree>
    <p:extLst>
      <p:ext uri="{BB962C8B-B14F-4D97-AF65-F5344CB8AC3E}">
        <p14:creationId xmlns:p14="http://schemas.microsoft.com/office/powerpoint/2010/main" val="1843296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18D52C-D1EC-4C62-8C21-B5FEA5BD41CD}" type="slidenum">
              <a:rPr lang="en-US" smtClean="0"/>
              <a:t>29</a:t>
            </a:fld>
            <a:endParaRPr lang="en-US"/>
          </a:p>
        </p:txBody>
      </p:sp>
    </p:spTree>
    <p:extLst>
      <p:ext uri="{BB962C8B-B14F-4D97-AF65-F5344CB8AC3E}">
        <p14:creationId xmlns:p14="http://schemas.microsoft.com/office/powerpoint/2010/main" val="390178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a:p>
        </p:txBody>
      </p:sp>
      <p:sp>
        <p:nvSpPr>
          <p:cNvPr id="5" name="Date Placeholder 4"/>
          <p:cNvSpPr>
            <a:spLocks noGrp="1"/>
          </p:cNvSpPr>
          <p:nvPr>
            <p:ph type="dt" idx="1"/>
          </p:nvPr>
        </p:nvSpPr>
        <p:spPr/>
        <p:txBody>
          <a:bodyPr/>
          <a:lstStyle/>
          <a:p>
            <a:pPr>
              <a:defRPr/>
            </a:pPr>
            <a:r>
              <a:rPr lang="en-US"/>
              <a:t>SY 2019-2020 OCOO Institute  |  January 27, 2020</a:t>
            </a:r>
          </a:p>
        </p:txBody>
      </p:sp>
      <p:sp>
        <p:nvSpPr>
          <p:cNvPr id="6" name="Slide Number Placeholder 5"/>
          <p:cNvSpPr>
            <a:spLocks noGrp="1"/>
          </p:cNvSpPr>
          <p:nvPr>
            <p:ph type="sldNum" sz="quarter" idx="5"/>
          </p:nvPr>
        </p:nvSpPr>
        <p:spPr/>
        <p:txBody>
          <a:bodyPr/>
          <a:lstStyle/>
          <a:p>
            <a:pPr>
              <a:defRPr/>
            </a:pPr>
            <a:fld id="{B95F7A35-4070-4D7D-B2E6-35D866B628B3}" type="slidenum">
              <a:rPr lang="en-US" smtClean="0"/>
              <a:pPr>
                <a:defRPr/>
              </a:pPr>
              <a:t>36</a:t>
            </a:fld>
            <a:endParaRPr lang="en-US"/>
          </a:p>
        </p:txBody>
      </p:sp>
    </p:spTree>
    <p:extLst>
      <p:ext uri="{BB962C8B-B14F-4D97-AF65-F5344CB8AC3E}">
        <p14:creationId xmlns:p14="http://schemas.microsoft.com/office/powerpoint/2010/main" val="4206273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228600" indent="-228600">
              <a:buAutoNum type="arabicPeriod"/>
            </a:pPr>
            <a:r>
              <a:rPr lang="en-US"/>
              <a:t>Discuss</a:t>
            </a:r>
            <a:r>
              <a:rPr lang="en-US" baseline="0"/>
              <a:t> Drills. </a:t>
            </a:r>
          </a:p>
          <a:p>
            <a:pPr marL="228600" indent="-228600">
              <a:buAutoNum type="arabicPeriod"/>
            </a:pPr>
            <a:r>
              <a:rPr lang="en-US" baseline="0"/>
              <a:t>Should I stay or should I go diagram</a:t>
            </a:r>
            <a:endParaRPr lang="en-US"/>
          </a:p>
        </p:txBody>
      </p:sp>
      <p:sp>
        <p:nvSpPr>
          <p:cNvPr id="4" name="Slide Number Placeholder 3"/>
          <p:cNvSpPr>
            <a:spLocks noGrp="1"/>
          </p:cNvSpPr>
          <p:nvPr>
            <p:ph type="sldNum" sz="quarter" idx="10"/>
          </p:nvPr>
        </p:nvSpPr>
        <p:spPr/>
        <p:txBody>
          <a:bodyPr/>
          <a:lstStyle/>
          <a:p>
            <a:pPr>
              <a:defRPr/>
            </a:pPr>
            <a:fld id="{B95F7A35-4070-4D7D-B2E6-35D866B628B3}" type="slidenum">
              <a:rPr lang="en-US" smtClean="0"/>
              <a:pPr>
                <a:defRPr/>
              </a:pPr>
              <a:t>5</a:t>
            </a:fld>
            <a:endParaRPr lang="en-US"/>
          </a:p>
        </p:txBody>
      </p:sp>
    </p:spTree>
    <p:extLst>
      <p:ext uri="{BB962C8B-B14F-4D97-AF65-F5344CB8AC3E}">
        <p14:creationId xmlns:p14="http://schemas.microsoft.com/office/powerpoint/2010/main" val="1698257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Check for knowledge have participants give examples</a:t>
            </a:r>
          </a:p>
        </p:txBody>
      </p:sp>
      <p:sp>
        <p:nvSpPr>
          <p:cNvPr id="4" name="Slide Number Placeholder 3"/>
          <p:cNvSpPr>
            <a:spLocks noGrp="1"/>
          </p:cNvSpPr>
          <p:nvPr>
            <p:ph type="sldNum" sz="quarter" idx="5"/>
          </p:nvPr>
        </p:nvSpPr>
        <p:spPr/>
        <p:txBody>
          <a:bodyPr/>
          <a:lstStyle/>
          <a:p>
            <a:pPr>
              <a:defRPr/>
            </a:pPr>
            <a:fld id="{B95F7A35-4070-4D7D-B2E6-35D866B628B3}" type="slidenum">
              <a:rPr lang="en-US" smtClean="0"/>
              <a:pPr>
                <a:defRPr/>
              </a:pPr>
              <a:t>6</a:t>
            </a:fld>
            <a:endParaRPr lang="en-US"/>
          </a:p>
        </p:txBody>
      </p:sp>
    </p:spTree>
    <p:extLst>
      <p:ext uri="{BB962C8B-B14F-4D97-AF65-F5344CB8AC3E}">
        <p14:creationId xmlns:p14="http://schemas.microsoft.com/office/powerpoint/2010/main" val="2304178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Check for knowledge have participants give examples</a:t>
            </a:r>
          </a:p>
          <a:p>
            <a:endParaRPr lang="en-US"/>
          </a:p>
          <a:p>
            <a:r>
              <a:rPr lang="en-US"/>
              <a:t>Improvise use costs, jackets or whatever materials you have </a:t>
            </a:r>
            <a:r>
              <a:rPr lang="en-US" err="1"/>
              <a:t>availble</a:t>
            </a:r>
            <a:endParaRPr lang="en-US"/>
          </a:p>
          <a:p>
            <a:endParaRPr lang="en-US"/>
          </a:p>
          <a:p>
            <a:r>
              <a:rPr lang="en-US"/>
              <a:t>HESMA contact</a:t>
            </a:r>
          </a:p>
        </p:txBody>
      </p:sp>
      <p:sp>
        <p:nvSpPr>
          <p:cNvPr id="4" name="Slide Number Placeholder 3"/>
          <p:cNvSpPr>
            <a:spLocks noGrp="1"/>
          </p:cNvSpPr>
          <p:nvPr>
            <p:ph type="sldNum" sz="quarter" idx="5"/>
          </p:nvPr>
        </p:nvSpPr>
        <p:spPr/>
        <p:txBody>
          <a:bodyPr/>
          <a:lstStyle/>
          <a:p>
            <a:pPr>
              <a:defRPr/>
            </a:pPr>
            <a:fld id="{B95F7A35-4070-4D7D-B2E6-35D866B628B3}" type="slidenum">
              <a:rPr lang="en-US" smtClean="0"/>
              <a:pPr>
                <a:defRPr/>
              </a:pPr>
              <a:t>7</a:t>
            </a:fld>
            <a:endParaRPr lang="en-US"/>
          </a:p>
        </p:txBody>
      </p:sp>
    </p:spTree>
    <p:extLst>
      <p:ext uri="{BB962C8B-B14F-4D97-AF65-F5344CB8AC3E}">
        <p14:creationId xmlns:p14="http://schemas.microsoft.com/office/powerpoint/2010/main" val="1686214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Refer</a:t>
            </a:r>
            <a:r>
              <a:rPr lang="en-US" baseline="0"/>
              <a:t> to the DCPS Filed Trip Packet in their resources</a:t>
            </a:r>
            <a:endParaRPr lang="en-US"/>
          </a:p>
        </p:txBody>
      </p:sp>
      <p:sp>
        <p:nvSpPr>
          <p:cNvPr id="4" name="Slide Number Placeholder 3"/>
          <p:cNvSpPr>
            <a:spLocks noGrp="1"/>
          </p:cNvSpPr>
          <p:nvPr>
            <p:ph type="sldNum" sz="quarter" idx="10"/>
          </p:nvPr>
        </p:nvSpPr>
        <p:spPr/>
        <p:txBody>
          <a:bodyPr/>
          <a:lstStyle/>
          <a:p>
            <a:pPr marL="0" marR="0" lvl="0" indent="0" algn="r" defTabSz="931670" rtl="0" eaLnBrk="1" fontAlgn="base" latinLnBrk="0" hangingPunct="1">
              <a:lnSpc>
                <a:spcPct val="100000"/>
              </a:lnSpc>
              <a:spcBef>
                <a:spcPct val="0"/>
              </a:spcBef>
              <a:spcAft>
                <a:spcPct val="0"/>
              </a:spcAft>
              <a:buClrTx/>
              <a:buSzTx/>
              <a:buFontTx/>
              <a:buNone/>
              <a:tabLst/>
              <a:defRPr/>
            </a:pPr>
            <a:fld id="{B95F7A35-4070-4D7D-B2E6-35D866B628B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67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19046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Refer</a:t>
            </a:r>
            <a:r>
              <a:rPr lang="en-US" baseline="0"/>
              <a:t> to the DCPS Filed Trip Packet in their resources</a:t>
            </a:r>
            <a:endParaRPr lang="en-US"/>
          </a:p>
        </p:txBody>
      </p:sp>
      <p:sp>
        <p:nvSpPr>
          <p:cNvPr id="4" name="Slide Number Placeholder 3"/>
          <p:cNvSpPr>
            <a:spLocks noGrp="1"/>
          </p:cNvSpPr>
          <p:nvPr>
            <p:ph type="sldNum" sz="quarter" idx="10"/>
          </p:nvPr>
        </p:nvSpPr>
        <p:spPr/>
        <p:txBody>
          <a:bodyPr/>
          <a:lstStyle/>
          <a:p>
            <a:pPr marL="0" marR="0" lvl="0" indent="0" algn="r" defTabSz="931670" rtl="0" eaLnBrk="1" fontAlgn="base" latinLnBrk="0" hangingPunct="1">
              <a:lnSpc>
                <a:spcPct val="100000"/>
              </a:lnSpc>
              <a:spcBef>
                <a:spcPct val="0"/>
              </a:spcBef>
              <a:spcAft>
                <a:spcPct val="0"/>
              </a:spcAft>
              <a:buClrTx/>
              <a:buSzTx/>
              <a:buFontTx/>
              <a:buNone/>
              <a:tabLst/>
              <a:defRPr/>
            </a:pPr>
            <a:fld id="{B95F7A35-4070-4D7D-B2E6-35D866B628B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67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72626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Refer</a:t>
            </a:r>
            <a:r>
              <a:rPr lang="en-US" baseline="0"/>
              <a:t> to the DCPS Filed Trip Packet in their resources</a:t>
            </a:r>
            <a:endParaRPr lang="en-US"/>
          </a:p>
        </p:txBody>
      </p:sp>
      <p:sp>
        <p:nvSpPr>
          <p:cNvPr id="4" name="Slide Number Placeholder 3"/>
          <p:cNvSpPr>
            <a:spLocks noGrp="1"/>
          </p:cNvSpPr>
          <p:nvPr>
            <p:ph type="sldNum" sz="quarter" idx="10"/>
          </p:nvPr>
        </p:nvSpPr>
        <p:spPr/>
        <p:txBody>
          <a:bodyPr/>
          <a:lstStyle/>
          <a:p>
            <a:pPr marL="0" marR="0" lvl="0" indent="0" algn="r" defTabSz="931670" rtl="0" eaLnBrk="1" fontAlgn="base" latinLnBrk="0" hangingPunct="1">
              <a:lnSpc>
                <a:spcPct val="100000"/>
              </a:lnSpc>
              <a:spcBef>
                <a:spcPct val="0"/>
              </a:spcBef>
              <a:spcAft>
                <a:spcPct val="0"/>
              </a:spcAft>
              <a:buClrTx/>
              <a:buSzTx/>
              <a:buFontTx/>
              <a:buNone/>
              <a:tabLst/>
              <a:defRPr/>
            </a:pPr>
            <a:fld id="{B95F7A35-4070-4D7D-B2E6-35D866B628B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67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65833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Refer</a:t>
            </a:r>
            <a:r>
              <a:rPr lang="en-US" baseline="0"/>
              <a:t> to the DCPS Filed Trip Packet in their resources</a:t>
            </a:r>
            <a:endParaRPr lang="en-US"/>
          </a:p>
        </p:txBody>
      </p:sp>
      <p:sp>
        <p:nvSpPr>
          <p:cNvPr id="4" name="Slide Number Placeholder 3"/>
          <p:cNvSpPr>
            <a:spLocks noGrp="1"/>
          </p:cNvSpPr>
          <p:nvPr>
            <p:ph type="sldNum" sz="quarter" idx="10"/>
          </p:nvPr>
        </p:nvSpPr>
        <p:spPr/>
        <p:txBody>
          <a:bodyPr/>
          <a:lstStyle/>
          <a:p>
            <a:pPr marL="0" marR="0" lvl="0" indent="0" algn="r" defTabSz="931670" rtl="0" eaLnBrk="1" fontAlgn="base" latinLnBrk="0" hangingPunct="1">
              <a:lnSpc>
                <a:spcPct val="100000"/>
              </a:lnSpc>
              <a:spcBef>
                <a:spcPct val="0"/>
              </a:spcBef>
              <a:spcAft>
                <a:spcPct val="0"/>
              </a:spcAft>
              <a:buClrTx/>
              <a:buSzTx/>
              <a:buFontTx/>
              <a:buNone/>
              <a:tabLst/>
              <a:defRPr/>
            </a:pPr>
            <a:fld id="{B95F7A35-4070-4D7D-B2E6-35D866B628B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67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22397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6720" y="228600"/>
            <a:ext cx="10363200" cy="1143000"/>
          </a:xfrm>
        </p:spPr>
        <p:txBody>
          <a:bodyPr>
            <a:normAutofit/>
          </a:bodyPr>
          <a:lstStyle>
            <a:lvl1pPr algn="l">
              <a:defRPr sz="4200">
                <a:solidFill>
                  <a:srgbClr val="002F80"/>
                </a:solidFill>
                <a:latin typeface="Times New Roman" pitchFamily="18" charset="0"/>
                <a:cs typeface="Times New Roman" pitchFamily="18" charset="0"/>
              </a:defRPr>
            </a:lvl1pPr>
          </a:lstStyle>
          <a:p>
            <a:r>
              <a:rPr lang="en-US"/>
              <a:t>Click to edit Master title style</a:t>
            </a:r>
          </a:p>
        </p:txBody>
      </p:sp>
      <p:sp>
        <p:nvSpPr>
          <p:cNvPr id="3" name="Subtitle 2"/>
          <p:cNvSpPr>
            <a:spLocks noGrp="1"/>
          </p:cNvSpPr>
          <p:nvPr>
            <p:ph type="subTitle" idx="1"/>
          </p:nvPr>
        </p:nvSpPr>
        <p:spPr>
          <a:xfrm>
            <a:off x="426720" y="1371600"/>
            <a:ext cx="8534400" cy="1371600"/>
          </a:xfrm>
        </p:spPr>
        <p:txBody>
          <a:bodyPr>
            <a:normAutofit/>
          </a:bodyPr>
          <a:lstStyle>
            <a:lvl1pPr marL="0" indent="0" algn="l">
              <a:buNone/>
              <a:defRPr sz="2500">
                <a:solidFill>
                  <a:srgbClr val="333333"/>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5DFF13A9-1037-4D5A-A349-B944681F0EB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DFF13A9-1037-4D5A-A349-B944681F0E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One column bullets">
    <p:spTree>
      <p:nvGrpSpPr>
        <p:cNvPr id="1" name=""/>
        <p:cNvGrpSpPr/>
        <p:nvPr/>
      </p:nvGrpSpPr>
      <p:grpSpPr>
        <a:xfrm>
          <a:off x="0" y="0"/>
          <a:ext cx="0" cy="0"/>
          <a:chOff x="0" y="0"/>
          <a:chExt cx="0" cy="0"/>
        </a:xfrm>
      </p:grpSpPr>
      <p:sp>
        <p:nvSpPr>
          <p:cNvPr id="5" name="TextBox 4"/>
          <p:cNvSpPr txBox="1"/>
          <p:nvPr userDrawn="1"/>
        </p:nvSpPr>
        <p:spPr>
          <a:xfrm>
            <a:off x="508000" y="381001"/>
            <a:ext cx="11176000" cy="276225"/>
          </a:xfrm>
          <a:prstGeom prst="rect">
            <a:avLst/>
          </a:prstGeom>
          <a:solidFill>
            <a:srgbClr val="005283"/>
          </a:solidFill>
        </p:spPr>
        <p:txBody>
          <a:bodyPr>
            <a:spAutoFit/>
          </a:bodyPr>
          <a:lstStyle/>
          <a:p>
            <a:pPr fontAlgn="auto">
              <a:spcBef>
                <a:spcPts val="0"/>
              </a:spcBef>
              <a:spcAft>
                <a:spcPts val="0"/>
              </a:spcAft>
              <a:defRPr/>
            </a:pPr>
            <a:endParaRPr lang="en-US" sz="1200" b="1">
              <a:solidFill>
                <a:prstClr val="white"/>
              </a:solidFill>
              <a:latin typeface="Calibri" pitchFamily="-110" charset="0"/>
            </a:endParaRPr>
          </a:p>
        </p:txBody>
      </p:sp>
      <p:cxnSp>
        <p:nvCxnSpPr>
          <p:cNvPr id="6" name="Straight Connector 5"/>
          <p:cNvCxnSpPr/>
          <p:nvPr userDrawn="1"/>
        </p:nvCxnSpPr>
        <p:spPr>
          <a:xfrm>
            <a:off x="508000" y="1524000"/>
            <a:ext cx="11176000" cy="1588"/>
          </a:xfrm>
          <a:prstGeom prst="line">
            <a:avLst/>
          </a:prstGeom>
          <a:ln w="6350" cap="flat" cmpd="sng" algn="ctr">
            <a:solidFill>
              <a:srgbClr val="A4AEB5"/>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7" name="Straight Connector 6"/>
          <p:cNvCxnSpPr/>
          <p:nvPr userDrawn="1"/>
        </p:nvCxnSpPr>
        <p:spPr>
          <a:xfrm>
            <a:off x="508000" y="6477000"/>
            <a:ext cx="11176000" cy="1588"/>
          </a:xfrm>
          <a:prstGeom prst="line">
            <a:avLst/>
          </a:prstGeom>
          <a:ln w="6350" cap="flat" cmpd="sng" algn="ctr">
            <a:solidFill>
              <a:srgbClr val="A4AEB5"/>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2" name="Title 1"/>
          <p:cNvSpPr>
            <a:spLocks noGrp="1"/>
          </p:cNvSpPr>
          <p:nvPr>
            <p:ph type="title"/>
          </p:nvPr>
        </p:nvSpPr>
        <p:spPr>
          <a:xfrm>
            <a:off x="508000" y="657226"/>
            <a:ext cx="11176000" cy="866775"/>
          </a:xfrm>
        </p:spPr>
        <p:txBody>
          <a:bodyPr/>
          <a:lstStyle>
            <a:lvl1pPr>
              <a:defRPr sz="2800">
                <a:solidFill>
                  <a:srgbClr val="A4AEB5"/>
                </a:solidFill>
              </a:defRPr>
            </a:lvl1pPr>
          </a:lstStyle>
          <a:p>
            <a:r>
              <a:rPr lang="en-US"/>
              <a:t>Click to edit Master title style</a:t>
            </a:r>
          </a:p>
        </p:txBody>
      </p:sp>
      <p:sp>
        <p:nvSpPr>
          <p:cNvPr id="3" name="Content Placeholder 2"/>
          <p:cNvSpPr>
            <a:spLocks noGrp="1"/>
          </p:cNvSpPr>
          <p:nvPr>
            <p:ph idx="1"/>
          </p:nvPr>
        </p:nvSpPr>
        <p:spPr>
          <a:xfrm>
            <a:off x="508000" y="1676401"/>
            <a:ext cx="11176000" cy="4449763"/>
          </a:xfrm>
        </p:spPr>
        <p:txBody>
          <a:bodyPr/>
          <a:lstStyle>
            <a:lvl1pPr marL="228600" indent="-228600">
              <a:buClr>
                <a:srgbClr val="3797CF"/>
              </a:buClr>
              <a:buFont typeface="Wingdings" charset="2"/>
              <a:buChar char="§"/>
              <a:defRPr sz="2000"/>
            </a:lvl1pPr>
            <a:lvl2pPr marL="594360" indent="-228600">
              <a:buClr>
                <a:srgbClr val="0098DB"/>
              </a:buClr>
              <a:buFont typeface="Wingdings" charset="2"/>
              <a:buChar char="§"/>
              <a:defRPr sz="1800"/>
            </a:lvl2pPr>
            <a:lvl3pPr>
              <a:buClr>
                <a:srgbClr val="3797CF"/>
              </a:buClr>
              <a:buFont typeface="Wingdings" charset="2"/>
              <a:buChar char="§"/>
              <a:defRPr sz="1600"/>
            </a:lvl3pPr>
            <a:lvl4pPr>
              <a:buClr>
                <a:srgbClr val="0098DB"/>
              </a:buClr>
              <a:buFont typeface="Wingdings" charset="2"/>
              <a:buChar char="§"/>
              <a:defRPr sz="1400"/>
            </a:lvl4pPr>
            <a:lvl5pPr>
              <a:buClr>
                <a:srgbClr val="0098DB"/>
              </a:buClr>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p:cNvSpPr>
            <a:spLocks noGrp="1"/>
          </p:cNvSpPr>
          <p:nvPr>
            <p:ph type="body" sz="quarter" idx="12"/>
          </p:nvPr>
        </p:nvSpPr>
        <p:spPr>
          <a:xfrm>
            <a:off x="508000" y="381001"/>
            <a:ext cx="11176000" cy="276225"/>
          </a:xfrm>
          <a:solidFill>
            <a:srgbClr val="005283"/>
          </a:solidFill>
        </p:spPr>
        <p:txBody>
          <a:bodyPr/>
          <a:lstStyle>
            <a:lvl1pPr>
              <a:buFontTx/>
              <a:buNone/>
              <a:defRPr sz="1100" b="1">
                <a:solidFill>
                  <a:schemeClr val="bg1"/>
                </a:solidFill>
              </a:defRPr>
            </a:lvl1pPr>
            <a:lvl2pPr>
              <a:buFontTx/>
              <a:buNone/>
              <a:defRPr sz="1100" b="1">
                <a:solidFill>
                  <a:schemeClr val="bg1"/>
                </a:solidFill>
              </a:defRPr>
            </a:lvl2pPr>
            <a:lvl3pPr>
              <a:buFontTx/>
              <a:buNone/>
              <a:defRPr sz="1100" b="1">
                <a:solidFill>
                  <a:schemeClr val="bg1"/>
                </a:solidFill>
              </a:defRPr>
            </a:lvl3pPr>
            <a:lvl4pPr>
              <a:buFontTx/>
              <a:buNone/>
              <a:defRPr sz="1100" b="1">
                <a:solidFill>
                  <a:schemeClr val="bg1"/>
                </a:solidFill>
              </a:defRPr>
            </a:lvl4pPr>
            <a:lvl5pPr>
              <a:buFontTx/>
              <a:buNone/>
              <a:defRPr sz="1100" b="1">
                <a:solidFill>
                  <a:schemeClr val="bg1"/>
                </a:solidFill>
              </a:defRPr>
            </a:lvl5pPr>
          </a:lstStyle>
          <a:p>
            <a:pPr lvl="0"/>
            <a:r>
              <a:rPr lang="en-US"/>
              <a:t>Click to edit Master text styles</a:t>
            </a:r>
          </a:p>
        </p:txBody>
      </p:sp>
      <p:sp>
        <p:nvSpPr>
          <p:cNvPr id="8" name="Date Placeholder 3"/>
          <p:cNvSpPr>
            <a:spLocks noGrp="1"/>
          </p:cNvSpPr>
          <p:nvPr>
            <p:ph type="dt" sz="half" idx="13"/>
          </p:nvPr>
        </p:nvSpPr>
        <p:spPr>
          <a:xfrm>
            <a:off x="508000" y="6477000"/>
            <a:ext cx="8026400" cy="304800"/>
          </a:xfrm>
          <a:prstGeom prst="rect">
            <a:avLst/>
          </a:prstGeom>
        </p:spPr>
        <p:txBody>
          <a:bodyPr vert="horz" wrap="square" lIns="91440" tIns="45720" rIns="91440" bIns="45720" numCol="1" anchor="ctr" anchorCtr="0" compatLnSpc="1">
            <a:prstTxWarp prst="textNoShape">
              <a:avLst/>
            </a:prstTxWarp>
          </a:bodyPr>
          <a:lstStyle>
            <a:lvl1pPr>
              <a:defRPr sz="900">
                <a:solidFill>
                  <a:srgbClr val="005283"/>
                </a:solidFill>
                <a:cs typeface="Arial" charset="0"/>
              </a:defRPr>
            </a:lvl1pPr>
          </a:lstStyle>
          <a:p>
            <a:pPr>
              <a:defRPr/>
            </a:pPr>
            <a:endParaRPr lang="en-US"/>
          </a:p>
        </p:txBody>
      </p:sp>
      <p:sp>
        <p:nvSpPr>
          <p:cNvPr id="9" name="Slide Number Placeholder 5"/>
          <p:cNvSpPr>
            <a:spLocks noGrp="1"/>
          </p:cNvSpPr>
          <p:nvPr>
            <p:ph type="sldNum" sz="quarter" idx="14"/>
          </p:nvPr>
        </p:nvSpPr>
        <p:spPr>
          <a:xfrm>
            <a:off x="8737600" y="6477000"/>
            <a:ext cx="2946400" cy="304800"/>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005283"/>
                </a:solidFill>
                <a:latin typeface="Arial Bold" pitchFamily="-110" charset="0"/>
                <a:cs typeface="Arial Bold" pitchFamily="-110" charset="0"/>
              </a:defRPr>
            </a:lvl1pPr>
          </a:lstStyle>
          <a:p>
            <a:pPr>
              <a:defRPr/>
            </a:pPr>
            <a:fld id="{C2809420-0A88-4EE5-9F1F-F3C58899E6CB}" type="slidenum">
              <a:rPr lang="en-US"/>
              <a:pPr>
                <a:defRPr/>
              </a:pPr>
              <a:t>‹#›</a:t>
            </a:fld>
            <a:endParaRPr lang="en-US"/>
          </a:p>
        </p:txBody>
      </p:sp>
    </p:spTree>
    <p:extLst>
      <p:ext uri="{BB962C8B-B14F-4D97-AF65-F5344CB8AC3E}">
        <p14:creationId xmlns:p14="http://schemas.microsoft.com/office/powerpoint/2010/main" val="1192947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6720" y="228600"/>
            <a:ext cx="10363200" cy="1143000"/>
          </a:xfrm>
        </p:spPr>
        <p:txBody>
          <a:bodyPr numCol="1">
            <a:normAutofit/>
          </a:bodyPr>
          <a:lstStyle>
            <a:lvl1pPr algn="l">
              <a:defRPr sz="4200">
                <a:solidFill>
                  <a:srgbClr val="002F80"/>
                </a:solidFill>
                <a:latin typeface="Times New Roman" pitchFamily="18" charset="0"/>
                <a:cs typeface="Times New Roman" pitchFamily="18" charset="0"/>
              </a:defRPr>
            </a:lvl1pPr>
          </a:lstStyle>
          <a:p>
            <a:r>
              <a:rPr lang="en-US"/>
              <a:t>Click to edit Master title style</a:t>
            </a:r>
          </a:p>
        </p:txBody>
      </p:sp>
      <p:sp>
        <p:nvSpPr>
          <p:cNvPr id="3" name="Subtitle 2"/>
          <p:cNvSpPr>
            <a:spLocks noGrp="1"/>
          </p:cNvSpPr>
          <p:nvPr>
            <p:ph type="subTitle" idx="1"/>
          </p:nvPr>
        </p:nvSpPr>
        <p:spPr>
          <a:xfrm>
            <a:off x="426720" y="1371600"/>
            <a:ext cx="8534400" cy="1371600"/>
          </a:xfrm>
        </p:spPr>
        <p:txBody>
          <a:bodyPr numCol="1">
            <a:normAutofit/>
          </a:bodyPr>
          <a:lstStyle>
            <a:lvl1pPr marL="0" indent="0" algn="l">
              <a:buNone/>
              <a:defRPr sz="2500">
                <a:solidFill>
                  <a:srgbClr val="333333"/>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numCol="1"/>
          <a:lstStyle>
            <a:lvl1pPr>
              <a:defRPr>
                <a:latin typeface="Arial" pitchFamily="34" charset="0"/>
                <a:cs typeface="Arial" pitchFamily="34" charset="0"/>
              </a:defRPr>
            </a:lvl1pPr>
          </a:lstStyle>
          <a:p>
            <a:fld id="{5DFF13A9-1037-4D5A-A349-B944681F0EB5}" type="slidenum">
              <a:rPr lang="en-US" smtClean="0"/>
              <a:pPr/>
              <a:t>‹#›</a:t>
            </a:fld>
            <a:endParaRPr lang="en-US"/>
          </a:p>
        </p:txBody>
      </p:sp>
    </p:spTree>
    <p:extLst>
      <p:ext uri="{BB962C8B-B14F-4D97-AF65-F5344CB8AC3E}">
        <p14:creationId xmlns:p14="http://schemas.microsoft.com/office/powerpoint/2010/main" val="2705680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idx="1"/>
          </p:nvPr>
        </p:nvSpPr>
        <p:spPr/>
        <p:txBody>
          <a:bodyPr numCol="1"/>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numCol="1"/>
          <a:lstStyle/>
          <a:p>
            <a:fld id="{5DFF13A9-1037-4D5A-A349-B944681F0EB5}" type="slidenum">
              <a:rPr lang="en-US" smtClean="0"/>
              <a:pPr/>
              <a:t>‹#›</a:t>
            </a:fld>
            <a:endParaRPr lang="en-US"/>
          </a:p>
        </p:txBody>
      </p:sp>
    </p:spTree>
    <p:extLst>
      <p:ext uri="{BB962C8B-B14F-4D97-AF65-F5344CB8AC3E}">
        <p14:creationId xmlns:p14="http://schemas.microsoft.com/office/powerpoint/2010/main" val="2755561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numCol="1"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numCol="1"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numCol="1"/>
          <a:lstStyle/>
          <a:p>
            <a:fld id="{5DFF13A9-1037-4D5A-A349-B944681F0EB5}" type="slidenum">
              <a:rPr lang="en-US" smtClean="0"/>
              <a:pPr/>
              <a:t>‹#›</a:t>
            </a:fld>
            <a:endParaRPr lang="en-US"/>
          </a:p>
        </p:txBody>
      </p:sp>
    </p:spTree>
    <p:extLst>
      <p:ext uri="{BB962C8B-B14F-4D97-AF65-F5344CB8AC3E}">
        <p14:creationId xmlns:p14="http://schemas.microsoft.com/office/powerpoint/2010/main" val="4065396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numCol="1"/>
          <a:lstStyle/>
          <a:p>
            <a:fld id="{5DFF13A9-1037-4D5A-A349-B944681F0EB5}" type="slidenum">
              <a:rPr lang="en-US" smtClean="0"/>
              <a:pPr/>
              <a:t>‹#›</a:t>
            </a:fld>
            <a:endParaRPr lang="en-US"/>
          </a:p>
        </p:txBody>
      </p:sp>
    </p:spTree>
    <p:extLst>
      <p:ext uri="{BB962C8B-B14F-4D97-AF65-F5344CB8AC3E}">
        <p14:creationId xmlns:p14="http://schemas.microsoft.com/office/powerpoint/2010/main" val="3066633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numCol="1"/>
          <a:lstStyle/>
          <a:p>
            <a:fld id="{5DFF13A9-1037-4D5A-A349-B944681F0EB5}" type="slidenum">
              <a:rPr lang="en-US" smtClean="0"/>
              <a:pPr/>
              <a:t>‹#›</a:t>
            </a:fld>
            <a:endParaRPr lang="en-US"/>
          </a:p>
        </p:txBody>
      </p:sp>
    </p:spTree>
    <p:extLst>
      <p:ext uri="{BB962C8B-B14F-4D97-AF65-F5344CB8AC3E}">
        <p14:creationId xmlns:p14="http://schemas.microsoft.com/office/powerpoint/2010/main" val="1935015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5" name="Slide Number Placeholder 4"/>
          <p:cNvSpPr>
            <a:spLocks noGrp="1"/>
          </p:cNvSpPr>
          <p:nvPr>
            <p:ph type="sldNum" sz="quarter" idx="12"/>
          </p:nvPr>
        </p:nvSpPr>
        <p:spPr/>
        <p:txBody>
          <a:bodyPr numCol="1"/>
          <a:lstStyle/>
          <a:p>
            <a:fld id="{5DFF13A9-1037-4D5A-A349-B944681F0EB5}" type="slidenum">
              <a:rPr lang="en-US" smtClean="0"/>
              <a:pPr/>
              <a:t>‹#›</a:t>
            </a:fld>
            <a:endParaRPr lang="en-US"/>
          </a:p>
        </p:txBody>
      </p:sp>
    </p:spTree>
    <p:extLst>
      <p:ext uri="{BB962C8B-B14F-4D97-AF65-F5344CB8AC3E}">
        <p14:creationId xmlns:p14="http://schemas.microsoft.com/office/powerpoint/2010/main" val="2618198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numCol="1"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numCol="1"/>
          <a:lstStyle/>
          <a:p>
            <a:fld id="{5DFF13A9-1037-4D5A-A349-B944681F0EB5}" type="slidenum">
              <a:rPr lang="en-US" smtClean="0"/>
              <a:pPr/>
              <a:t>‹#›</a:t>
            </a:fld>
            <a:endParaRPr lang="en-US"/>
          </a:p>
        </p:txBody>
      </p:sp>
    </p:spTree>
    <p:extLst>
      <p:ext uri="{BB962C8B-B14F-4D97-AF65-F5344CB8AC3E}">
        <p14:creationId xmlns:p14="http://schemas.microsoft.com/office/powerpoint/2010/main" val="39274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numCol="1"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numCol="1"/>
          <a:lstStyle/>
          <a:p>
            <a:fld id="{5DFF13A9-1037-4D5A-A349-B944681F0EB5}" type="slidenum">
              <a:rPr lang="en-US" smtClean="0"/>
              <a:pPr/>
              <a:t>‹#›</a:t>
            </a:fld>
            <a:endParaRPr lang="en-US"/>
          </a:p>
        </p:txBody>
      </p:sp>
    </p:spTree>
    <p:extLst>
      <p:ext uri="{BB962C8B-B14F-4D97-AF65-F5344CB8AC3E}">
        <p14:creationId xmlns:p14="http://schemas.microsoft.com/office/powerpoint/2010/main" val="1692606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DFF13A9-1037-4D5A-A349-B944681F0EB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Vertical Text Placeholder 2"/>
          <p:cNvSpPr>
            <a:spLocks noGrp="1"/>
          </p:cNvSpPr>
          <p:nvPr>
            <p:ph type="body" orient="vert" idx="1"/>
          </p:nvPr>
        </p:nvSpPr>
        <p:spPr/>
        <p:txBody>
          <a:bodyPr vert="eaVert"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numCol="1"/>
          <a:lstStyle/>
          <a:p>
            <a:fld id="{5DFF13A9-1037-4D5A-A349-B944681F0EB5}" type="slidenum">
              <a:rPr lang="en-US" smtClean="0"/>
              <a:pPr/>
              <a:t>‹#›</a:t>
            </a:fld>
            <a:endParaRPr lang="en-US"/>
          </a:p>
        </p:txBody>
      </p:sp>
    </p:spTree>
    <p:extLst>
      <p:ext uri="{BB962C8B-B14F-4D97-AF65-F5344CB8AC3E}">
        <p14:creationId xmlns:p14="http://schemas.microsoft.com/office/powerpoint/2010/main" val="1806819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numCol="1"/>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numCol="1"/>
          <a:lstStyle/>
          <a:p>
            <a:fld id="{5DFF13A9-1037-4D5A-A349-B944681F0EB5}" type="slidenum">
              <a:rPr lang="en-US" smtClean="0"/>
              <a:pPr/>
              <a:t>‹#›</a:t>
            </a:fld>
            <a:endParaRPr lang="en-US"/>
          </a:p>
        </p:txBody>
      </p:sp>
    </p:spTree>
    <p:extLst>
      <p:ext uri="{BB962C8B-B14F-4D97-AF65-F5344CB8AC3E}">
        <p14:creationId xmlns:p14="http://schemas.microsoft.com/office/powerpoint/2010/main" val="3501518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One column bullets">
    <p:spTree>
      <p:nvGrpSpPr>
        <p:cNvPr id="1" name=""/>
        <p:cNvGrpSpPr/>
        <p:nvPr/>
      </p:nvGrpSpPr>
      <p:grpSpPr>
        <a:xfrm>
          <a:off x="0" y="0"/>
          <a:ext cx="0" cy="0"/>
          <a:chOff x="0" y="0"/>
          <a:chExt cx="0" cy="0"/>
        </a:xfrm>
      </p:grpSpPr>
      <p:sp>
        <p:nvSpPr>
          <p:cNvPr id="5" name="TextBox 4"/>
          <p:cNvSpPr txBox="1"/>
          <p:nvPr userDrawn="1"/>
        </p:nvSpPr>
        <p:spPr>
          <a:xfrm>
            <a:off x="508000" y="381001"/>
            <a:ext cx="11176000" cy="276225"/>
          </a:xfrm>
          <a:prstGeom prst="rect">
            <a:avLst/>
          </a:prstGeom>
          <a:solidFill>
            <a:srgbClr val="005283"/>
          </a:solidFill>
        </p:spPr>
        <p:txBody>
          <a:bodyPr numCol="1">
            <a:spAutoFit/>
          </a:bodyPr>
          <a:lstStyle/>
          <a:p>
            <a:pPr>
              <a:spcBef>
                <a:spcPts val="0"/>
              </a:spcBef>
              <a:spcAft>
                <a:spcPts val="0"/>
              </a:spcAft>
              <a:defRPr/>
            </a:pPr>
            <a:endParaRPr lang="en-US" sz="1200" b="1">
              <a:solidFill>
                <a:prstClr val="white"/>
              </a:solidFill>
              <a:latin typeface="Calibri" pitchFamily="-110" charset="0"/>
            </a:endParaRPr>
          </a:p>
        </p:txBody>
      </p:sp>
      <p:cxnSp>
        <p:nvCxnSpPr>
          <p:cNvPr id="6" name="Straight Connector 5"/>
          <p:cNvCxnSpPr/>
          <p:nvPr userDrawn="1"/>
        </p:nvCxnSpPr>
        <p:spPr>
          <a:xfrm>
            <a:off x="508000" y="1524000"/>
            <a:ext cx="11176000" cy="1588"/>
          </a:xfrm>
          <a:prstGeom prst="line">
            <a:avLst/>
          </a:prstGeom>
          <a:ln w="6350" cap="flat" cmpd="sng" algn="ctr">
            <a:solidFill>
              <a:srgbClr val="A4AEB5"/>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7" name="Straight Connector 6"/>
          <p:cNvCxnSpPr/>
          <p:nvPr userDrawn="1"/>
        </p:nvCxnSpPr>
        <p:spPr>
          <a:xfrm>
            <a:off x="508000" y="6477000"/>
            <a:ext cx="11176000" cy="1588"/>
          </a:xfrm>
          <a:prstGeom prst="line">
            <a:avLst/>
          </a:prstGeom>
          <a:ln w="6350" cap="flat" cmpd="sng" algn="ctr">
            <a:solidFill>
              <a:srgbClr val="A4AEB5"/>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2" name="Title 1"/>
          <p:cNvSpPr>
            <a:spLocks noGrp="1"/>
          </p:cNvSpPr>
          <p:nvPr>
            <p:ph type="title"/>
          </p:nvPr>
        </p:nvSpPr>
        <p:spPr>
          <a:xfrm>
            <a:off x="508000" y="657226"/>
            <a:ext cx="11176000" cy="866775"/>
          </a:xfrm>
        </p:spPr>
        <p:txBody>
          <a:bodyPr numCol="1"/>
          <a:lstStyle>
            <a:lvl1pPr>
              <a:defRPr sz="2800">
                <a:solidFill>
                  <a:srgbClr val="A4AEB5"/>
                </a:solidFill>
              </a:defRPr>
            </a:lvl1pPr>
          </a:lstStyle>
          <a:p>
            <a:r>
              <a:rPr lang="en-US"/>
              <a:t>Click to edit Master title style</a:t>
            </a:r>
          </a:p>
        </p:txBody>
      </p:sp>
      <p:sp>
        <p:nvSpPr>
          <p:cNvPr id="3" name="Content Placeholder 2"/>
          <p:cNvSpPr>
            <a:spLocks noGrp="1"/>
          </p:cNvSpPr>
          <p:nvPr>
            <p:ph idx="1"/>
          </p:nvPr>
        </p:nvSpPr>
        <p:spPr>
          <a:xfrm>
            <a:off x="508000" y="1676401"/>
            <a:ext cx="11176000" cy="4449763"/>
          </a:xfrm>
        </p:spPr>
        <p:txBody>
          <a:bodyPr numCol="1"/>
          <a:lstStyle>
            <a:lvl1pPr marL="228600" indent="-228600">
              <a:buClr>
                <a:srgbClr val="3797CF"/>
              </a:buClr>
              <a:buFont typeface="Wingdings" charset="2"/>
              <a:buChar char="§"/>
              <a:defRPr sz="2000"/>
            </a:lvl1pPr>
            <a:lvl2pPr marL="594360" indent="-228600">
              <a:buClr>
                <a:srgbClr val="0098DB"/>
              </a:buClr>
              <a:buFont typeface="Wingdings" charset="2"/>
              <a:buChar char="§"/>
              <a:defRPr sz="1800"/>
            </a:lvl2pPr>
            <a:lvl3pPr>
              <a:buClr>
                <a:srgbClr val="3797CF"/>
              </a:buClr>
              <a:buFont typeface="Wingdings" charset="2"/>
              <a:buChar char="§"/>
              <a:defRPr sz="1600"/>
            </a:lvl3pPr>
            <a:lvl4pPr>
              <a:buClr>
                <a:srgbClr val="0098DB"/>
              </a:buClr>
              <a:buFont typeface="Wingdings" charset="2"/>
              <a:buChar char="§"/>
              <a:defRPr sz="1400"/>
            </a:lvl4pPr>
            <a:lvl5pPr>
              <a:buClr>
                <a:srgbClr val="0098DB"/>
              </a:buClr>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p:cNvSpPr>
            <a:spLocks noGrp="1"/>
          </p:cNvSpPr>
          <p:nvPr>
            <p:ph type="body" sz="quarter" idx="12"/>
          </p:nvPr>
        </p:nvSpPr>
        <p:spPr>
          <a:xfrm>
            <a:off x="508000" y="381001"/>
            <a:ext cx="11176000" cy="276225"/>
          </a:xfrm>
          <a:solidFill>
            <a:srgbClr val="005283"/>
          </a:solidFill>
        </p:spPr>
        <p:txBody>
          <a:bodyPr numCol="1"/>
          <a:lstStyle>
            <a:lvl1pPr>
              <a:buFontTx/>
              <a:buNone/>
              <a:defRPr sz="1100" b="1">
                <a:solidFill>
                  <a:schemeClr val="bg1"/>
                </a:solidFill>
              </a:defRPr>
            </a:lvl1pPr>
            <a:lvl2pPr>
              <a:buFontTx/>
              <a:buNone/>
              <a:defRPr sz="1100" b="1">
                <a:solidFill>
                  <a:schemeClr val="bg1"/>
                </a:solidFill>
              </a:defRPr>
            </a:lvl2pPr>
            <a:lvl3pPr>
              <a:buFontTx/>
              <a:buNone/>
              <a:defRPr sz="1100" b="1">
                <a:solidFill>
                  <a:schemeClr val="bg1"/>
                </a:solidFill>
              </a:defRPr>
            </a:lvl3pPr>
            <a:lvl4pPr>
              <a:buFontTx/>
              <a:buNone/>
              <a:defRPr sz="1100" b="1">
                <a:solidFill>
                  <a:schemeClr val="bg1"/>
                </a:solidFill>
              </a:defRPr>
            </a:lvl4pPr>
            <a:lvl5pPr>
              <a:buFontTx/>
              <a:buNone/>
              <a:defRPr sz="1100" b="1">
                <a:solidFill>
                  <a:schemeClr val="bg1"/>
                </a:solidFill>
              </a:defRPr>
            </a:lvl5pPr>
          </a:lstStyle>
          <a:p>
            <a:pPr lvl="0"/>
            <a:r>
              <a:rPr lang="en-US"/>
              <a:t>Click to edit Master text styles</a:t>
            </a:r>
          </a:p>
        </p:txBody>
      </p:sp>
      <p:sp>
        <p:nvSpPr>
          <p:cNvPr id="8" name="Date Placeholder 3"/>
          <p:cNvSpPr>
            <a:spLocks noGrp="1"/>
          </p:cNvSpPr>
          <p:nvPr>
            <p:ph type="dt" sz="half" idx="13"/>
          </p:nvPr>
        </p:nvSpPr>
        <p:spPr>
          <a:xfrm>
            <a:off x="508000" y="6477000"/>
            <a:ext cx="8026400" cy="304800"/>
          </a:xfrm>
          <a:prstGeom prst="rect">
            <a:avLst/>
          </a:prstGeom>
        </p:spPr>
        <p:txBody>
          <a:bodyPr vert="horz" wrap="square" lIns="91440" tIns="45720" rIns="91440" bIns="45720" numCol="1" anchor="ctr" anchorCtr="0" compatLnSpc="1">
            <a:prstTxWarp prst="textNoShape">
              <a:avLst/>
            </a:prstTxWarp>
          </a:bodyPr>
          <a:lstStyle>
            <a:lvl1pPr>
              <a:defRPr sz="900">
                <a:solidFill>
                  <a:srgbClr val="005283"/>
                </a:solidFill>
                <a:cs typeface="Arial" charset="0"/>
              </a:defRPr>
            </a:lvl1pPr>
          </a:lstStyle>
          <a:p>
            <a:pPr>
              <a:defRPr/>
            </a:pPr>
            <a:endParaRPr lang="en-US"/>
          </a:p>
        </p:txBody>
      </p:sp>
      <p:sp>
        <p:nvSpPr>
          <p:cNvPr id="9" name="Slide Number Placeholder 5"/>
          <p:cNvSpPr>
            <a:spLocks noGrp="1"/>
          </p:cNvSpPr>
          <p:nvPr>
            <p:ph type="sldNum" sz="quarter" idx="14"/>
          </p:nvPr>
        </p:nvSpPr>
        <p:spPr>
          <a:xfrm>
            <a:off x="8737600" y="6477000"/>
            <a:ext cx="2946400" cy="304800"/>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005283"/>
                </a:solidFill>
                <a:latin typeface="Arial Bold" pitchFamily="-110" charset="0"/>
                <a:cs typeface="Arial Bold" pitchFamily="-110" charset="0"/>
              </a:defRPr>
            </a:lvl1pPr>
          </a:lstStyle>
          <a:p>
            <a:pPr>
              <a:defRPr/>
            </a:pPr>
            <a:fld id="{C2809420-0A88-4EE5-9F1F-F3C58899E6CB}" type="slidenum">
              <a:rPr lang="en-US"/>
              <a:pPr>
                <a:defRPr/>
              </a:pPr>
              <a:t>‹#›</a:t>
            </a:fld>
            <a:endParaRPr lang="en-US"/>
          </a:p>
        </p:txBody>
      </p:sp>
    </p:spTree>
    <p:extLst>
      <p:ext uri="{BB962C8B-B14F-4D97-AF65-F5344CB8AC3E}">
        <p14:creationId xmlns:p14="http://schemas.microsoft.com/office/powerpoint/2010/main" val="3834697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817533"/>
            <a:ext cx="10735733" cy="566738"/>
          </a:xfrm>
        </p:spPr>
        <p:txBody>
          <a:bodyPr anchor="b"/>
          <a:lstStyle>
            <a:lvl1pPr algn="l">
              <a:defRPr sz="1500" b="1">
                <a:solidFill>
                  <a:srgbClr val="0099D2"/>
                </a:solidFill>
              </a:defRPr>
            </a:lvl1pPr>
          </a:lstStyle>
          <a:p>
            <a:r>
              <a:rPr lang="en-US"/>
              <a:t>Click to edit Master title style</a:t>
            </a:r>
          </a:p>
        </p:txBody>
      </p:sp>
      <p:sp>
        <p:nvSpPr>
          <p:cNvPr id="3" name="Picture Placeholder 2"/>
          <p:cNvSpPr>
            <a:spLocks noGrp="1"/>
          </p:cNvSpPr>
          <p:nvPr>
            <p:ph type="pic" idx="1"/>
          </p:nvPr>
        </p:nvSpPr>
        <p:spPr>
          <a:xfrm>
            <a:off x="609600" y="945446"/>
            <a:ext cx="10735733" cy="378213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06074" y="5384271"/>
            <a:ext cx="1073926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SY 2019-2020 OCOO Institute  |  January 27, 2020</a:t>
            </a:r>
          </a:p>
        </p:txBody>
      </p:sp>
      <p:sp>
        <p:nvSpPr>
          <p:cNvPr id="6" name="Footer Placeholder 5"/>
          <p:cNvSpPr>
            <a:spLocks noGrp="1"/>
          </p:cNvSpPr>
          <p:nvPr>
            <p:ph type="ftr" sz="quarter" idx="11"/>
          </p:nvPr>
        </p:nvSpPr>
        <p:spPr/>
        <p:txBody>
          <a:bodyPr/>
          <a:lstStyle/>
          <a:p>
            <a:r>
              <a:rPr lang="en-US"/>
              <a:t>SY 2019-2020 OCOO Institute  |  January 27, 2020</a:t>
            </a:r>
          </a:p>
        </p:txBody>
      </p:sp>
      <p:sp>
        <p:nvSpPr>
          <p:cNvPr id="7" name="Slide Number Placeholder 6"/>
          <p:cNvSpPr>
            <a:spLocks noGrp="1"/>
          </p:cNvSpPr>
          <p:nvPr>
            <p:ph type="sldNum" sz="quarter" idx="12"/>
          </p:nvPr>
        </p:nvSpPr>
        <p:spPr/>
        <p:txBody>
          <a:bodyPr/>
          <a:lstStyle/>
          <a:p>
            <a:fld id="{7B9C99EC-0444-814F-B7B5-49E252465484}" type="slidenum">
              <a:rPr lang="en-US" smtClean="0"/>
              <a:t>‹#›</a:t>
            </a:fld>
            <a:endParaRPr lang="en-US"/>
          </a:p>
        </p:txBody>
      </p:sp>
      <p:sp>
        <p:nvSpPr>
          <p:cNvPr id="8" name="Text Placeholder 4"/>
          <p:cNvSpPr>
            <a:spLocks noGrp="1"/>
          </p:cNvSpPr>
          <p:nvPr>
            <p:ph type="body" sz="quarter" idx="13" hasCustomPrompt="1"/>
          </p:nvPr>
        </p:nvSpPr>
        <p:spPr>
          <a:xfrm>
            <a:off x="696384" y="379226"/>
            <a:ext cx="10886016" cy="388597"/>
          </a:xfrm>
        </p:spPr>
        <p:txBody>
          <a:bodyPr>
            <a:normAutofit/>
          </a:bodyPr>
          <a:lstStyle>
            <a:lvl1pPr marL="0" indent="0">
              <a:buNone/>
              <a:defRPr sz="1350">
                <a:solidFill>
                  <a:srgbClr val="FFFFFF"/>
                </a:solidFill>
              </a:defRPr>
            </a:lvl1pPr>
          </a:lstStyle>
          <a:p>
            <a:r>
              <a:rPr lang="en-US"/>
              <a:t>Click to edit text</a:t>
            </a:r>
          </a:p>
        </p:txBody>
      </p:sp>
    </p:spTree>
    <p:extLst>
      <p:ext uri="{BB962C8B-B14F-4D97-AF65-F5344CB8AC3E}">
        <p14:creationId xmlns:p14="http://schemas.microsoft.com/office/powerpoint/2010/main" val="523664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817533"/>
            <a:ext cx="10735733" cy="566738"/>
          </a:xfrm>
        </p:spPr>
        <p:txBody>
          <a:bodyPr anchor="b"/>
          <a:lstStyle>
            <a:lvl1pPr algn="l">
              <a:defRPr sz="1500" b="1">
                <a:solidFill>
                  <a:srgbClr val="0099D2"/>
                </a:solidFill>
              </a:defRPr>
            </a:lvl1pPr>
          </a:lstStyle>
          <a:p>
            <a:r>
              <a:rPr lang="en-US"/>
              <a:t>Click to edit Master title style</a:t>
            </a:r>
          </a:p>
        </p:txBody>
      </p:sp>
      <p:sp>
        <p:nvSpPr>
          <p:cNvPr id="3" name="Picture Placeholder 2"/>
          <p:cNvSpPr>
            <a:spLocks noGrp="1"/>
          </p:cNvSpPr>
          <p:nvPr>
            <p:ph type="pic" idx="1"/>
          </p:nvPr>
        </p:nvSpPr>
        <p:spPr>
          <a:xfrm>
            <a:off x="609600" y="945446"/>
            <a:ext cx="10735733" cy="378213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06074" y="5384271"/>
            <a:ext cx="1073926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SY 2019-2020 OCOO Institute  |  January 27, 2020</a:t>
            </a:r>
          </a:p>
        </p:txBody>
      </p:sp>
      <p:sp>
        <p:nvSpPr>
          <p:cNvPr id="6" name="Footer Placeholder 5"/>
          <p:cNvSpPr>
            <a:spLocks noGrp="1"/>
          </p:cNvSpPr>
          <p:nvPr>
            <p:ph type="ftr" sz="quarter" idx="11"/>
          </p:nvPr>
        </p:nvSpPr>
        <p:spPr/>
        <p:txBody>
          <a:bodyPr/>
          <a:lstStyle/>
          <a:p>
            <a:r>
              <a:rPr lang="en-US"/>
              <a:t>SY 2019-2020 OCOO Institute  |  January 27, 2020</a:t>
            </a:r>
          </a:p>
        </p:txBody>
      </p:sp>
      <p:sp>
        <p:nvSpPr>
          <p:cNvPr id="7" name="Slide Number Placeholder 6"/>
          <p:cNvSpPr>
            <a:spLocks noGrp="1"/>
          </p:cNvSpPr>
          <p:nvPr>
            <p:ph type="sldNum" sz="quarter" idx="12"/>
          </p:nvPr>
        </p:nvSpPr>
        <p:spPr/>
        <p:txBody>
          <a:bodyPr/>
          <a:lstStyle/>
          <a:p>
            <a:fld id="{7B9C99EC-0444-814F-B7B5-49E252465484}" type="slidenum">
              <a:rPr lang="en-US" smtClean="0"/>
              <a:t>‹#›</a:t>
            </a:fld>
            <a:endParaRPr lang="en-US"/>
          </a:p>
        </p:txBody>
      </p:sp>
      <p:sp>
        <p:nvSpPr>
          <p:cNvPr id="8" name="Text Placeholder 4"/>
          <p:cNvSpPr>
            <a:spLocks noGrp="1"/>
          </p:cNvSpPr>
          <p:nvPr>
            <p:ph type="body" sz="quarter" idx="13" hasCustomPrompt="1"/>
          </p:nvPr>
        </p:nvSpPr>
        <p:spPr>
          <a:xfrm>
            <a:off x="696384" y="379226"/>
            <a:ext cx="10886016" cy="388597"/>
          </a:xfrm>
        </p:spPr>
        <p:txBody>
          <a:bodyPr>
            <a:normAutofit/>
          </a:bodyPr>
          <a:lstStyle>
            <a:lvl1pPr marL="0" indent="0">
              <a:buNone/>
              <a:defRPr sz="1350">
                <a:solidFill>
                  <a:srgbClr val="FFFFFF"/>
                </a:solidFill>
              </a:defRPr>
            </a:lvl1pPr>
          </a:lstStyle>
          <a:p>
            <a:r>
              <a:rPr lang="en-US"/>
              <a:t>Click to edit text</a:t>
            </a:r>
          </a:p>
        </p:txBody>
      </p:sp>
    </p:spTree>
    <p:extLst>
      <p:ext uri="{BB962C8B-B14F-4D97-AF65-F5344CB8AC3E}">
        <p14:creationId xmlns:p14="http://schemas.microsoft.com/office/powerpoint/2010/main" val="11511506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088444"/>
            <a:ext cx="5384800" cy="388249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088445"/>
            <a:ext cx="5384800" cy="388249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SY 2019-2020 OCOO Institute  |  January 27, 2020</a:t>
            </a:r>
          </a:p>
        </p:txBody>
      </p:sp>
      <p:sp>
        <p:nvSpPr>
          <p:cNvPr id="6" name="Footer Placeholder 5"/>
          <p:cNvSpPr>
            <a:spLocks noGrp="1"/>
          </p:cNvSpPr>
          <p:nvPr>
            <p:ph type="ftr" sz="quarter" idx="11"/>
          </p:nvPr>
        </p:nvSpPr>
        <p:spPr/>
        <p:txBody>
          <a:bodyPr/>
          <a:lstStyle/>
          <a:p>
            <a:r>
              <a:rPr lang="en-US"/>
              <a:t>SY 2019-2020 OCOO Institute  |  January 27, 2020</a:t>
            </a:r>
          </a:p>
        </p:txBody>
      </p:sp>
      <p:sp>
        <p:nvSpPr>
          <p:cNvPr id="7" name="Slide Number Placeholder 6"/>
          <p:cNvSpPr>
            <a:spLocks noGrp="1"/>
          </p:cNvSpPr>
          <p:nvPr>
            <p:ph type="sldNum" sz="quarter" idx="12"/>
          </p:nvPr>
        </p:nvSpPr>
        <p:spPr/>
        <p:txBody>
          <a:bodyPr/>
          <a:lstStyle/>
          <a:p>
            <a:fld id="{7B9C99EC-0444-814F-B7B5-49E252465484}" type="slidenum">
              <a:rPr lang="en-US" smtClean="0"/>
              <a:t>‹#›</a:t>
            </a:fld>
            <a:endParaRPr lang="en-US"/>
          </a:p>
        </p:txBody>
      </p:sp>
      <p:sp>
        <p:nvSpPr>
          <p:cNvPr id="8" name="Text Placeholder 4"/>
          <p:cNvSpPr>
            <a:spLocks noGrp="1"/>
          </p:cNvSpPr>
          <p:nvPr>
            <p:ph type="body" sz="quarter" idx="13" hasCustomPrompt="1"/>
          </p:nvPr>
        </p:nvSpPr>
        <p:spPr>
          <a:xfrm>
            <a:off x="696384" y="379226"/>
            <a:ext cx="10886016" cy="388597"/>
          </a:xfrm>
        </p:spPr>
        <p:txBody>
          <a:bodyPr>
            <a:normAutofit/>
          </a:bodyPr>
          <a:lstStyle>
            <a:lvl1pPr marL="0" indent="0">
              <a:buNone/>
              <a:defRPr sz="1350">
                <a:solidFill>
                  <a:srgbClr val="FFFFFF"/>
                </a:solidFill>
              </a:defRPr>
            </a:lvl1pPr>
          </a:lstStyle>
          <a:p>
            <a:r>
              <a:rPr lang="en-US"/>
              <a:t>Click to edit text</a:t>
            </a:r>
          </a:p>
        </p:txBody>
      </p:sp>
    </p:spTree>
    <p:extLst>
      <p:ext uri="{BB962C8B-B14F-4D97-AF65-F5344CB8AC3E}">
        <p14:creationId xmlns:p14="http://schemas.microsoft.com/office/powerpoint/2010/main" val="4194356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SY 2019-2020 OCOO Institute  |  January 27, 2020</a:t>
            </a:r>
          </a:p>
        </p:txBody>
      </p:sp>
      <p:sp>
        <p:nvSpPr>
          <p:cNvPr id="5" name="Footer Placeholder 4"/>
          <p:cNvSpPr>
            <a:spLocks noGrp="1"/>
          </p:cNvSpPr>
          <p:nvPr>
            <p:ph type="ftr" sz="quarter" idx="11"/>
          </p:nvPr>
        </p:nvSpPr>
        <p:spPr/>
        <p:txBody>
          <a:bodyPr/>
          <a:lstStyle/>
          <a:p>
            <a:r>
              <a:rPr lang="en-US"/>
              <a:t>SY 2019-2020 OCOO Institute  |  January 27, 2020</a:t>
            </a:r>
          </a:p>
        </p:txBody>
      </p:sp>
      <p:sp>
        <p:nvSpPr>
          <p:cNvPr id="6" name="Slide Number Placeholder 5"/>
          <p:cNvSpPr>
            <a:spLocks noGrp="1"/>
          </p:cNvSpPr>
          <p:nvPr>
            <p:ph type="sldNum" sz="quarter" idx="12"/>
          </p:nvPr>
        </p:nvSpPr>
        <p:spPr/>
        <p:txBody>
          <a:bodyPr/>
          <a:lstStyle/>
          <a:p>
            <a:fld id="{7B9C99EC-0444-814F-B7B5-49E252465484}" type="slidenum">
              <a:rPr lang="en-US" smtClean="0"/>
              <a:t>‹#›</a:t>
            </a:fld>
            <a:endParaRPr lang="en-US"/>
          </a:p>
        </p:txBody>
      </p:sp>
      <p:sp>
        <p:nvSpPr>
          <p:cNvPr id="7" name="Text Placeholder 4"/>
          <p:cNvSpPr>
            <a:spLocks noGrp="1"/>
          </p:cNvSpPr>
          <p:nvPr>
            <p:ph type="body" sz="quarter" idx="13" hasCustomPrompt="1"/>
          </p:nvPr>
        </p:nvSpPr>
        <p:spPr>
          <a:xfrm>
            <a:off x="696384" y="379226"/>
            <a:ext cx="10886016" cy="388597"/>
          </a:xfrm>
        </p:spPr>
        <p:txBody>
          <a:bodyPr>
            <a:normAutofit/>
          </a:bodyPr>
          <a:lstStyle>
            <a:lvl1pPr marL="0" indent="0">
              <a:buNone/>
              <a:defRPr sz="1350">
                <a:solidFill>
                  <a:srgbClr val="FFFFFF"/>
                </a:solidFill>
              </a:defRPr>
            </a:lvl1pPr>
          </a:lstStyle>
          <a:p>
            <a:r>
              <a:rPr lang="en-US"/>
              <a:t>Click to edit text</a:t>
            </a:r>
          </a:p>
        </p:txBody>
      </p:sp>
    </p:spTree>
    <p:extLst>
      <p:ext uri="{BB962C8B-B14F-4D97-AF65-F5344CB8AC3E}">
        <p14:creationId xmlns:p14="http://schemas.microsoft.com/office/powerpoint/2010/main" val="2589905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97315"/>
            <a:ext cx="5934192" cy="1470025"/>
          </a:xfr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914400" y="4148667"/>
            <a:ext cx="5087525" cy="860778"/>
          </a:xfrm>
        </p:spPr>
        <p:txBody>
          <a:bodyPr/>
          <a:lstStyle>
            <a:lvl1pPr marL="0" indent="0" algn="l">
              <a:buNone/>
              <a:defRPr sz="2400">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18974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SY 2019-2020 OCOO Institute  |  January 27, 2020</a:t>
            </a:r>
          </a:p>
        </p:txBody>
      </p:sp>
      <p:sp>
        <p:nvSpPr>
          <p:cNvPr id="5" name="Footer Placeholder 4"/>
          <p:cNvSpPr>
            <a:spLocks noGrp="1"/>
          </p:cNvSpPr>
          <p:nvPr>
            <p:ph type="ftr" sz="quarter" idx="11"/>
          </p:nvPr>
        </p:nvSpPr>
        <p:spPr/>
        <p:txBody>
          <a:bodyPr/>
          <a:lstStyle/>
          <a:p>
            <a:r>
              <a:rPr lang="en-US"/>
              <a:t>SY 2019-2020 OCOO Institute  |  January 27, 2020</a:t>
            </a:r>
          </a:p>
        </p:txBody>
      </p:sp>
      <p:sp>
        <p:nvSpPr>
          <p:cNvPr id="6" name="Slide Number Placeholder 5"/>
          <p:cNvSpPr>
            <a:spLocks noGrp="1"/>
          </p:cNvSpPr>
          <p:nvPr>
            <p:ph type="sldNum" sz="quarter" idx="12"/>
          </p:nvPr>
        </p:nvSpPr>
        <p:spPr/>
        <p:txBody>
          <a:bodyPr/>
          <a:lstStyle/>
          <a:p>
            <a:fld id="{7B9C99EC-0444-814F-B7B5-49E252465484}" type="slidenum">
              <a:rPr lang="en-US" smtClean="0"/>
              <a:t>‹#›</a:t>
            </a:fld>
            <a:endParaRPr lang="en-US"/>
          </a:p>
        </p:txBody>
      </p:sp>
      <p:sp>
        <p:nvSpPr>
          <p:cNvPr id="7" name="Text Placeholder 4"/>
          <p:cNvSpPr>
            <a:spLocks noGrp="1"/>
          </p:cNvSpPr>
          <p:nvPr>
            <p:ph type="body" sz="quarter" idx="13" hasCustomPrompt="1"/>
          </p:nvPr>
        </p:nvSpPr>
        <p:spPr>
          <a:xfrm>
            <a:off x="696384" y="379224"/>
            <a:ext cx="10886016" cy="388597"/>
          </a:xfrm>
        </p:spPr>
        <p:txBody>
          <a:bodyPr>
            <a:normAutofit/>
          </a:bodyPr>
          <a:lstStyle>
            <a:lvl1pPr marL="0" indent="0">
              <a:buNone/>
              <a:defRPr sz="1800">
                <a:solidFill>
                  <a:srgbClr val="FFFFFF"/>
                </a:solidFill>
              </a:defRPr>
            </a:lvl1pPr>
          </a:lstStyle>
          <a:p>
            <a:r>
              <a:rPr lang="en-US"/>
              <a:t>Click to edit text</a:t>
            </a:r>
          </a:p>
        </p:txBody>
      </p:sp>
    </p:spTree>
    <p:extLst>
      <p:ext uri="{BB962C8B-B14F-4D97-AF65-F5344CB8AC3E}">
        <p14:creationId xmlns:p14="http://schemas.microsoft.com/office/powerpoint/2010/main" val="3219664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0099D2"/>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SY 2019-2020 OCOO Institute  |  January 27, 2020</a:t>
            </a:r>
          </a:p>
        </p:txBody>
      </p:sp>
      <p:sp>
        <p:nvSpPr>
          <p:cNvPr id="5" name="Footer Placeholder 4"/>
          <p:cNvSpPr>
            <a:spLocks noGrp="1"/>
          </p:cNvSpPr>
          <p:nvPr>
            <p:ph type="ftr" sz="quarter" idx="11"/>
          </p:nvPr>
        </p:nvSpPr>
        <p:spPr/>
        <p:txBody>
          <a:bodyPr/>
          <a:lstStyle/>
          <a:p>
            <a:r>
              <a:rPr lang="en-US"/>
              <a:t>SY 2019-2020 OCOO Institute  |  January 27, 2020</a:t>
            </a:r>
          </a:p>
        </p:txBody>
      </p:sp>
      <p:sp>
        <p:nvSpPr>
          <p:cNvPr id="6" name="Slide Number Placeholder 5"/>
          <p:cNvSpPr>
            <a:spLocks noGrp="1"/>
          </p:cNvSpPr>
          <p:nvPr>
            <p:ph type="sldNum" sz="quarter" idx="12"/>
          </p:nvPr>
        </p:nvSpPr>
        <p:spPr/>
        <p:txBody>
          <a:bodyPr/>
          <a:lstStyle/>
          <a:p>
            <a:fld id="{7B9C99EC-0444-814F-B7B5-49E252465484}" type="slidenum">
              <a:rPr lang="en-US" smtClean="0"/>
              <a:t>‹#›</a:t>
            </a:fld>
            <a:endParaRPr lang="en-US"/>
          </a:p>
        </p:txBody>
      </p:sp>
      <p:sp>
        <p:nvSpPr>
          <p:cNvPr id="7" name="Text Placeholder 4"/>
          <p:cNvSpPr>
            <a:spLocks noGrp="1"/>
          </p:cNvSpPr>
          <p:nvPr>
            <p:ph type="body" sz="quarter" idx="13" hasCustomPrompt="1"/>
          </p:nvPr>
        </p:nvSpPr>
        <p:spPr>
          <a:xfrm>
            <a:off x="696384" y="379224"/>
            <a:ext cx="10886016" cy="388597"/>
          </a:xfrm>
        </p:spPr>
        <p:txBody>
          <a:bodyPr>
            <a:normAutofit/>
          </a:bodyPr>
          <a:lstStyle>
            <a:lvl1pPr marL="0" indent="0">
              <a:buNone/>
              <a:defRPr sz="1800">
                <a:solidFill>
                  <a:srgbClr val="FFFFFF"/>
                </a:solidFill>
              </a:defRPr>
            </a:lvl1pPr>
          </a:lstStyle>
          <a:p>
            <a:r>
              <a:rPr lang="en-US"/>
              <a:t>Click to edit text</a:t>
            </a:r>
          </a:p>
        </p:txBody>
      </p:sp>
    </p:spTree>
    <p:extLst>
      <p:ext uri="{BB962C8B-B14F-4D97-AF65-F5344CB8AC3E}">
        <p14:creationId xmlns:p14="http://schemas.microsoft.com/office/powerpoint/2010/main" val="1905387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DFF13A9-1037-4D5A-A349-B944681F0EB5}"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088444"/>
            <a:ext cx="5384800" cy="3882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088445"/>
            <a:ext cx="5384800" cy="3882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SY 2019-2020 OCOO Institute  |  January 27, 2020</a:t>
            </a:r>
          </a:p>
        </p:txBody>
      </p:sp>
      <p:sp>
        <p:nvSpPr>
          <p:cNvPr id="6" name="Footer Placeholder 5"/>
          <p:cNvSpPr>
            <a:spLocks noGrp="1"/>
          </p:cNvSpPr>
          <p:nvPr>
            <p:ph type="ftr" sz="quarter" idx="11"/>
          </p:nvPr>
        </p:nvSpPr>
        <p:spPr/>
        <p:txBody>
          <a:bodyPr/>
          <a:lstStyle/>
          <a:p>
            <a:r>
              <a:rPr lang="en-US"/>
              <a:t>SY 2019-2020 OCOO Institute  |  January 27, 2020</a:t>
            </a:r>
          </a:p>
        </p:txBody>
      </p:sp>
      <p:sp>
        <p:nvSpPr>
          <p:cNvPr id="7" name="Slide Number Placeholder 6"/>
          <p:cNvSpPr>
            <a:spLocks noGrp="1"/>
          </p:cNvSpPr>
          <p:nvPr>
            <p:ph type="sldNum" sz="quarter" idx="12"/>
          </p:nvPr>
        </p:nvSpPr>
        <p:spPr/>
        <p:txBody>
          <a:bodyPr/>
          <a:lstStyle/>
          <a:p>
            <a:fld id="{7B9C99EC-0444-814F-B7B5-49E252465484}" type="slidenum">
              <a:rPr lang="en-US" smtClean="0"/>
              <a:t>‹#›</a:t>
            </a:fld>
            <a:endParaRPr lang="en-US"/>
          </a:p>
        </p:txBody>
      </p:sp>
      <p:sp>
        <p:nvSpPr>
          <p:cNvPr id="8" name="Text Placeholder 4"/>
          <p:cNvSpPr>
            <a:spLocks noGrp="1"/>
          </p:cNvSpPr>
          <p:nvPr>
            <p:ph type="body" sz="quarter" idx="13" hasCustomPrompt="1"/>
          </p:nvPr>
        </p:nvSpPr>
        <p:spPr>
          <a:xfrm>
            <a:off x="696384" y="379224"/>
            <a:ext cx="10886016" cy="388597"/>
          </a:xfrm>
        </p:spPr>
        <p:txBody>
          <a:bodyPr>
            <a:normAutofit/>
          </a:bodyPr>
          <a:lstStyle>
            <a:lvl1pPr marL="0" indent="0">
              <a:buNone/>
              <a:defRPr sz="1800">
                <a:solidFill>
                  <a:srgbClr val="FFFFFF"/>
                </a:solidFill>
              </a:defRPr>
            </a:lvl1pPr>
          </a:lstStyle>
          <a:p>
            <a:r>
              <a:rPr lang="en-US"/>
              <a:t>Click to edit text</a:t>
            </a:r>
          </a:p>
        </p:txBody>
      </p:sp>
    </p:spTree>
    <p:extLst>
      <p:ext uri="{BB962C8B-B14F-4D97-AF65-F5344CB8AC3E}">
        <p14:creationId xmlns:p14="http://schemas.microsoft.com/office/powerpoint/2010/main" val="3168751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953686"/>
            <a:ext cx="5386917" cy="639762"/>
          </a:xfrm>
        </p:spPr>
        <p:txBody>
          <a:bodyPr anchor="b"/>
          <a:lstStyle>
            <a:lvl1pPr marL="0" indent="0">
              <a:buNone/>
              <a:defRPr sz="2400" b="1">
                <a:solidFill>
                  <a:srgbClr val="0D407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624668"/>
            <a:ext cx="5386917" cy="34854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950688"/>
            <a:ext cx="5389033" cy="639762"/>
          </a:xfrm>
        </p:spPr>
        <p:txBody>
          <a:bodyPr anchor="b"/>
          <a:lstStyle>
            <a:lvl1pPr marL="0" indent="0">
              <a:buNone/>
              <a:defRPr sz="2400" b="1">
                <a:solidFill>
                  <a:srgbClr val="0D407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624668"/>
            <a:ext cx="5389033" cy="34854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SY 2019-2020 OCOO Institute  |  January 27, 2020</a:t>
            </a:r>
          </a:p>
        </p:txBody>
      </p:sp>
      <p:sp>
        <p:nvSpPr>
          <p:cNvPr id="8" name="Footer Placeholder 7"/>
          <p:cNvSpPr>
            <a:spLocks noGrp="1"/>
          </p:cNvSpPr>
          <p:nvPr>
            <p:ph type="ftr" sz="quarter" idx="11"/>
          </p:nvPr>
        </p:nvSpPr>
        <p:spPr/>
        <p:txBody>
          <a:bodyPr/>
          <a:lstStyle/>
          <a:p>
            <a:r>
              <a:rPr lang="en-US"/>
              <a:t>SY 2019-2020 OCOO Institute  |  January 27, 2020</a:t>
            </a:r>
          </a:p>
        </p:txBody>
      </p:sp>
      <p:sp>
        <p:nvSpPr>
          <p:cNvPr id="9" name="Slide Number Placeholder 8"/>
          <p:cNvSpPr>
            <a:spLocks noGrp="1"/>
          </p:cNvSpPr>
          <p:nvPr>
            <p:ph type="sldNum" sz="quarter" idx="12"/>
          </p:nvPr>
        </p:nvSpPr>
        <p:spPr/>
        <p:txBody>
          <a:bodyPr/>
          <a:lstStyle/>
          <a:p>
            <a:fld id="{7B9C99EC-0444-814F-B7B5-49E252465484}" type="slidenum">
              <a:rPr lang="en-US" smtClean="0"/>
              <a:t>‹#›</a:t>
            </a:fld>
            <a:endParaRPr lang="en-US"/>
          </a:p>
        </p:txBody>
      </p:sp>
      <p:sp>
        <p:nvSpPr>
          <p:cNvPr id="10" name="Title 1"/>
          <p:cNvSpPr>
            <a:spLocks noGrp="1"/>
          </p:cNvSpPr>
          <p:nvPr>
            <p:ph type="title"/>
          </p:nvPr>
        </p:nvSpPr>
        <p:spPr>
          <a:xfrm>
            <a:off x="609600" y="1082850"/>
            <a:ext cx="10972800" cy="734660"/>
          </a:xfrm>
        </p:spPr>
        <p:txBody>
          <a:bodyPr/>
          <a:lstStyle/>
          <a:p>
            <a:r>
              <a:rPr lang="en-US"/>
              <a:t>Click to edit Master title style</a:t>
            </a:r>
          </a:p>
        </p:txBody>
      </p:sp>
      <p:sp>
        <p:nvSpPr>
          <p:cNvPr id="11" name="Text Placeholder 4"/>
          <p:cNvSpPr>
            <a:spLocks noGrp="1"/>
          </p:cNvSpPr>
          <p:nvPr>
            <p:ph type="body" sz="quarter" idx="13" hasCustomPrompt="1"/>
          </p:nvPr>
        </p:nvSpPr>
        <p:spPr>
          <a:xfrm>
            <a:off x="696384" y="379224"/>
            <a:ext cx="10886016" cy="388597"/>
          </a:xfrm>
        </p:spPr>
        <p:txBody>
          <a:bodyPr>
            <a:normAutofit/>
          </a:bodyPr>
          <a:lstStyle>
            <a:lvl1pPr marL="0" indent="0">
              <a:buNone/>
              <a:defRPr sz="1800">
                <a:solidFill>
                  <a:srgbClr val="FFFFFF"/>
                </a:solidFill>
              </a:defRPr>
            </a:lvl1pPr>
          </a:lstStyle>
          <a:p>
            <a:r>
              <a:rPr lang="en-US"/>
              <a:t>Click to edit text</a:t>
            </a:r>
          </a:p>
        </p:txBody>
      </p:sp>
    </p:spTree>
    <p:extLst>
      <p:ext uri="{BB962C8B-B14F-4D97-AF65-F5344CB8AC3E}">
        <p14:creationId xmlns:p14="http://schemas.microsoft.com/office/powerpoint/2010/main" val="35959548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082850"/>
            <a:ext cx="10810992" cy="734660"/>
          </a:xfrm>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SY 2019-2020 OCOO Institute  |  January 27, 2020</a:t>
            </a:r>
          </a:p>
        </p:txBody>
      </p:sp>
      <p:sp>
        <p:nvSpPr>
          <p:cNvPr id="4" name="Footer Placeholder 3"/>
          <p:cNvSpPr>
            <a:spLocks noGrp="1"/>
          </p:cNvSpPr>
          <p:nvPr>
            <p:ph type="ftr" sz="quarter" idx="11"/>
          </p:nvPr>
        </p:nvSpPr>
        <p:spPr/>
        <p:txBody>
          <a:bodyPr/>
          <a:lstStyle/>
          <a:p>
            <a:r>
              <a:rPr lang="en-US"/>
              <a:t>SY 2019-2020 OCOO Institute  |  January 27, 2020</a:t>
            </a:r>
          </a:p>
        </p:txBody>
      </p:sp>
      <p:sp>
        <p:nvSpPr>
          <p:cNvPr id="5" name="Slide Number Placeholder 4"/>
          <p:cNvSpPr>
            <a:spLocks noGrp="1"/>
          </p:cNvSpPr>
          <p:nvPr>
            <p:ph type="sldNum" sz="quarter" idx="12"/>
          </p:nvPr>
        </p:nvSpPr>
        <p:spPr/>
        <p:txBody>
          <a:bodyPr/>
          <a:lstStyle/>
          <a:p>
            <a:fld id="{7B9C99EC-0444-814F-B7B5-49E252465484}" type="slidenum">
              <a:rPr lang="en-US" smtClean="0"/>
              <a:t>‹#›</a:t>
            </a:fld>
            <a:endParaRPr lang="en-US"/>
          </a:p>
        </p:txBody>
      </p:sp>
      <p:sp>
        <p:nvSpPr>
          <p:cNvPr id="6" name="Text Placeholder 4"/>
          <p:cNvSpPr>
            <a:spLocks noGrp="1"/>
          </p:cNvSpPr>
          <p:nvPr>
            <p:ph type="body" sz="quarter" idx="13" hasCustomPrompt="1"/>
          </p:nvPr>
        </p:nvSpPr>
        <p:spPr>
          <a:xfrm>
            <a:off x="696384" y="379224"/>
            <a:ext cx="10886016" cy="388597"/>
          </a:xfrm>
        </p:spPr>
        <p:txBody>
          <a:bodyPr>
            <a:normAutofit/>
          </a:bodyPr>
          <a:lstStyle>
            <a:lvl1pPr marL="0" indent="0">
              <a:buNone/>
              <a:defRPr sz="1800">
                <a:solidFill>
                  <a:srgbClr val="FFFFFF"/>
                </a:solidFill>
              </a:defRPr>
            </a:lvl1pPr>
          </a:lstStyle>
          <a:p>
            <a:r>
              <a:rPr lang="en-US"/>
              <a:t>Click to edit text</a:t>
            </a:r>
          </a:p>
        </p:txBody>
      </p:sp>
    </p:spTree>
    <p:extLst>
      <p:ext uri="{BB962C8B-B14F-4D97-AF65-F5344CB8AC3E}">
        <p14:creationId xmlns:p14="http://schemas.microsoft.com/office/powerpoint/2010/main" val="11547631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SY 2019-2020 OCOO Institute  |  January 27, 2020</a:t>
            </a:r>
          </a:p>
        </p:txBody>
      </p:sp>
      <p:sp>
        <p:nvSpPr>
          <p:cNvPr id="3" name="Footer Placeholder 2"/>
          <p:cNvSpPr>
            <a:spLocks noGrp="1"/>
          </p:cNvSpPr>
          <p:nvPr>
            <p:ph type="ftr" sz="quarter" idx="11"/>
          </p:nvPr>
        </p:nvSpPr>
        <p:spPr/>
        <p:txBody>
          <a:bodyPr/>
          <a:lstStyle/>
          <a:p>
            <a:r>
              <a:rPr lang="en-US"/>
              <a:t>SY 2019-2020 OCOO Institute  |  January 27, 2020</a:t>
            </a:r>
          </a:p>
        </p:txBody>
      </p:sp>
      <p:sp>
        <p:nvSpPr>
          <p:cNvPr id="4" name="Slide Number Placeholder 3"/>
          <p:cNvSpPr>
            <a:spLocks noGrp="1"/>
          </p:cNvSpPr>
          <p:nvPr>
            <p:ph type="sldNum" sz="quarter" idx="12"/>
          </p:nvPr>
        </p:nvSpPr>
        <p:spPr/>
        <p:txBody>
          <a:bodyPr/>
          <a:lstStyle/>
          <a:p>
            <a:fld id="{7B9C99EC-0444-814F-B7B5-49E252465484}" type="slidenum">
              <a:rPr lang="en-US" smtClean="0"/>
              <a:t>‹#›</a:t>
            </a:fld>
            <a:endParaRPr lang="en-US"/>
          </a:p>
        </p:txBody>
      </p:sp>
      <p:sp>
        <p:nvSpPr>
          <p:cNvPr id="5" name="Text Placeholder 4"/>
          <p:cNvSpPr>
            <a:spLocks noGrp="1"/>
          </p:cNvSpPr>
          <p:nvPr>
            <p:ph type="body" sz="quarter" idx="13" hasCustomPrompt="1"/>
          </p:nvPr>
        </p:nvSpPr>
        <p:spPr>
          <a:xfrm>
            <a:off x="696384" y="379224"/>
            <a:ext cx="10886016" cy="388597"/>
          </a:xfrm>
        </p:spPr>
        <p:txBody>
          <a:bodyPr>
            <a:normAutofit/>
          </a:bodyPr>
          <a:lstStyle>
            <a:lvl1pPr marL="0" indent="0">
              <a:buNone/>
              <a:defRPr sz="1800">
                <a:solidFill>
                  <a:srgbClr val="FFFFFF"/>
                </a:solidFill>
              </a:defRPr>
            </a:lvl1pPr>
          </a:lstStyle>
          <a:p>
            <a:r>
              <a:rPr lang="en-US"/>
              <a:t>Click to edit text</a:t>
            </a:r>
          </a:p>
        </p:txBody>
      </p:sp>
    </p:spTree>
    <p:extLst>
      <p:ext uri="{BB962C8B-B14F-4D97-AF65-F5344CB8AC3E}">
        <p14:creationId xmlns:p14="http://schemas.microsoft.com/office/powerpoint/2010/main" val="18645749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044222"/>
            <a:ext cx="4011084" cy="1312334"/>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044223"/>
            <a:ext cx="6815667" cy="508194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356557"/>
            <a:ext cx="4011084" cy="376960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SY 2019-2020 OCOO Institute  |  January 27, 2020</a:t>
            </a:r>
          </a:p>
        </p:txBody>
      </p:sp>
      <p:sp>
        <p:nvSpPr>
          <p:cNvPr id="6" name="Footer Placeholder 5"/>
          <p:cNvSpPr>
            <a:spLocks noGrp="1"/>
          </p:cNvSpPr>
          <p:nvPr>
            <p:ph type="ftr" sz="quarter" idx="11"/>
          </p:nvPr>
        </p:nvSpPr>
        <p:spPr/>
        <p:txBody>
          <a:bodyPr/>
          <a:lstStyle/>
          <a:p>
            <a:r>
              <a:rPr lang="en-US"/>
              <a:t>SY 2019-2020 OCOO Institute  |  January 27, 2020</a:t>
            </a:r>
          </a:p>
        </p:txBody>
      </p:sp>
      <p:sp>
        <p:nvSpPr>
          <p:cNvPr id="7" name="Slide Number Placeholder 6"/>
          <p:cNvSpPr>
            <a:spLocks noGrp="1"/>
          </p:cNvSpPr>
          <p:nvPr>
            <p:ph type="sldNum" sz="quarter" idx="12"/>
          </p:nvPr>
        </p:nvSpPr>
        <p:spPr/>
        <p:txBody>
          <a:bodyPr/>
          <a:lstStyle/>
          <a:p>
            <a:fld id="{7B9C99EC-0444-814F-B7B5-49E252465484}" type="slidenum">
              <a:rPr lang="en-US" smtClean="0"/>
              <a:t>‹#›</a:t>
            </a:fld>
            <a:endParaRPr lang="en-US"/>
          </a:p>
        </p:txBody>
      </p:sp>
      <p:sp>
        <p:nvSpPr>
          <p:cNvPr id="8" name="Text Placeholder 4"/>
          <p:cNvSpPr>
            <a:spLocks noGrp="1"/>
          </p:cNvSpPr>
          <p:nvPr>
            <p:ph type="body" sz="quarter" idx="13" hasCustomPrompt="1"/>
          </p:nvPr>
        </p:nvSpPr>
        <p:spPr>
          <a:xfrm>
            <a:off x="696384" y="379224"/>
            <a:ext cx="10886016" cy="388597"/>
          </a:xfrm>
        </p:spPr>
        <p:txBody>
          <a:bodyPr>
            <a:normAutofit/>
          </a:bodyPr>
          <a:lstStyle>
            <a:lvl1pPr marL="0" indent="0">
              <a:buNone/>
              <a:defRPr sz="1800">
                <a:solidFill>
                  <a:srgbClr val="FFFFFF"/>
                </a:solidFill>
              </a:defRPr>
            </a:lvl1pPr>
          </a:lstStyle>
          <a:p>
            <a:r>
              <a:rPr lang="en-US"/>
              <a:t>Click to edit text</a:t>
            </a:r>
          </a:p>
        </p:txBody>
      </p:sp>
    </p:spTree>
    <p:extLst>
      <p:ext uri="{BB962C8B-B14F-4D97-AF65-F5344CB8AC3E}">
        <p14:creationId xmlns:p14="http://schemas.microsoft.com/office/powerpoint/2010/main" val="722623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817533"/>
            <a:ext cx="10735733" cy="566738"/>
          </a:xfrm>
        </p:spPr>
        <p:txBody>
          <a:bodyPr anchor="b"/>
          <a:lstStyle>
            <a:lvl1pPr algn="l">
              <a:defRPr sz="2000" b="1">
                <a:solidFill>
                  <a:srgbClr val="0099D2"/>
                </a:solidFill>
              </a:defRPr>
            </a:lvl1pPr>
          </a:lstStyle>
          <a:p>
            <a:r>
              <a:rPr lang="en-US"/>
              <a:t>Click to edit Master title style</a:t>
            </a:r>
          </a:p>
        </p:txBody>
      </p:sp>
      <p:sp>
        <p:nvSpPr>
          <p:cNvPr id="3" name="Picture Placeholder 2"/>
          <p:cNvSpPr>
            <a:spLocks noGrp="1"/>
          </p:cNvSpPr>
          <p:nvPr>
            <p:ph type="pic" idx="1"/>
          </p:nvPr>
        </p:nvSpPr>
        <p:spPr>
          <a:xfrm>
            <a:off x="609600" y="945444"/>
            <a:ext cx="10735733" cy="37821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06073" y="5384271"/>
            <a:ext cx="1073926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SY 2019-2020 OCOO Institute  |  January 27, 2020</a:t>
            </a:r>
          </a:p>
        </p:txBody>
      </p:sp>
      <p:sp>
        <p:nvSpPr>
          <p:cNvPr id="6" name="Footer Placeholder 5"/>
          <p:cNvSpPr>
            <a:spLocks noGrp="1"/>
          </p:cNvSpPr>
          <p:nvPr>
            <p:ph type="ftr" sz="quarter" idx="11"/>
          </p:nvPr>
        </p:nvSpPr>
        <p:spPr/>
        <p:txBody>
          <a:bodyPr/>
          <a:lstStyle/>
          <a:p>
            <a:r>
              <a:rPr lang="en-US"/>
              <a:t>SY 2019-2020 OCOO Institute  |  January 27, 2020</a:t>
            </a:r>
          </a:p>
        </p:txBody>
      </p:sp>
      <p:sp>
        <p:nvSpPr>
          <p:cNvPr id="7" name="Slide Number Placeholder 6"/>
          <p:cNvSpPr>
            <a:spLocks noGrp="1"/>
          </p:cNvSpPr>
          <p:nvPr>
            <p:ph type="sldNum" sz="quarter" idx="12"/>
          </p:nvPr>
        </p:nvSpPr>
        <p:spPr/>
        <p:txBody>
          <a:bodyPr/>
          <a:lstStyle/>
          <a:p>
            <a:fld id="{7B9C99EC-0444-814F-B7B5-49E252465484}" type="slidenum">
              <a:rPr lang="en-US" smtClean="0"/>
              <a:t>‹#›</a:t>
            </a:fld>
            <a:endParaRPr lang="en-US"/>
          </a:p>
        </p:txBody>
      </p:sp>
      <p:sp>
        <p:nvSpPr>
          <p:cNvPr id="8" name="Text Placeholder 4"/>
          <p:cNvSpPr>
            <a:spLocks noGrp="1"/>
          </p:cNvSpPr>
          <p:nvPr>
            <p:ph type="body" sz="quarter" idx="13" hasCustomPrompt="1"/>
          </p:nvPr>
        </p:nvSpPr>
        <p:spPr>
          <a:xfrm>
            <a:off x="696384" y="379224"/>
            <a:ext cx="10886016" cy="388597"/>
          </a:xfrm>
        </p:spPr>
        <p:txBody>
          <a:bodyPr>
            <a:normAutofit/>
          </a:bodyPr>
          <a:lstStyle>
            <a:lvl1pPr marL="0" indent="0">
              <a:buNone/>
              <a:defRPr sz="1800">
                <a:solidFill>
                  <a:srgbClr val="FFFFFF"/>
                </a:solidFill>
              </a:defRPr>
            </a:lvl1pPr>
          </a:lstStyle>
          <a:p>
            <a:r>
              <a:rPr lang="en-US"/>
              <a:t>Click to edit text</a:t>
            </a:r>
          </a:p>
        </p:txBody>
      </p:sp>
    </p:spTree>
    <p:extLst>
      <p:ext uri="{BB962C8B-B14F-4D97-AF65-F5344CB8AC3E}">
        <p14:creationId xmlns:p14="http://schemas.microsoft.com/office/powerpoint/2010/main" val="40358603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SY 2019-2020 OCOO Institute  |  January 27, 2020</a:t>
            </a:r>
          </a:p>
        </p:txBody>
      </p:sp>
      <p:sp>
        <p:nvSpPr>
          <p:cNvPr id="5" name="Footer Placeholder 4"/>
          <p:cNvSpPr>
            <a:spLocks noGrp="1"/>
          </p:cNvSpPr>
          <p:nvPr>
            <p:ph type="ftr" sz="quarter" idx="11"/>
          </p:nvPr>
        </p:nvSpPr>
        <p:spPr/>
        <p:txBody>
          <a:bodyPr/>
          <a:lstStyle/>
          <a:p>
            <a:r>
              <a:rPr lang="en-US"/>
              <a:t>SY 2019-2020 OCOO Institute  |  January 27, 2020</a:t>
            </a:r>
          </a:p>
        </p:txBody>
      </p:sp>
      <p:sp>
        <p:nvSpPr>
          <p:cNvPr id="6" name="Slide Number Placeholder 5"/>
          <p:cNvSpPr>
            <a:spLocks noGrp="1"/>
          </p:cNvSpPr>
          <p:nvPr>
            <p:ph type="sldNum" sz="quarter" idx="12"/>
          </p:nvPr>
        </p:nvSpPr>
        <p:spPr/>
        <p:txBody>
          <a:bodyPr/>
          <a:lstStyle/>
          <a:p>
            <a:fld id="{7B9C99EC-0444-814F-B7B5-49E252465484}" type="slidenum">
              <a:rPr lang="en-US" smtClean="0"/>
              <a:t>‹#›</a:t>
            </a:fld>
            <a:endParaRPr lang="en-US"/>
          </a:p>
        </p:txBody>
      </p:sp>
      <p:sp>
        <p:nvSpPr>
          <p:cNvPr id="7" name="Text Placeholder 4"/>
          <p:cNvSpPr>
            <a:spLocks noGrp="1"/>
          </p:cNvSpPr>
          <p:nvPr>
            <p:ph type="body" sz="quarter" idx="13" hasCustomPrompt="1"/>
          </p:nvPr>
        </p:nvSpPr>
        <p:spPr>
          <a:xfrm>
            <a:off x="696384" y="379224"/>
            <a:ext cx="10886016" cy="388597"/>
          </a:xfrm>
        </p:spPr>
        <p:txBody>
          <a:bodyPr>
            <a:normAutofit/>
          </a:bodyPr>
          <a:lstStyle>
            <a:lvl1pPr marL="0" indent="0">
              <a:buNone/>
              <a:defRPr sz="1800">
                <a:solidFill>
                  <a:srgbClr val="FFFFFF"/>
                </a:solidFill>
              </a:defRPr>
            </a:lvl1pPr>
          </a:lstStyle>
          <a:p>
            <a:r>
              <a:rPr lang="en-US"/>
              <a:t>Click to edit text</a:t>
            </a:r>
          </a:p>
        </p:txBody>
      </p:sp>
    </p:spTree>
    <p:extLst>
      <p:ext uri="{BB962C8B-B14F-4D97-AF65-F5344CB8AC3E}">
        <p14:creationId xmlns:p14="http://schemas.microsoft.com/office/powerpoint/2010/main" val="2594590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SY 2019-2020 OCOO Institute  |  January 27, 2020</a:t>
            </a:r>
          </a:p>
        </p:txBody>
      </p:sp>
      <p:sp>
        <p:nvSpPr>
          <p:cNvPr id="5" name="Footer Placeholder 4"/>
          <p:cNvSpPr>
            <a:spLocks noGrp="1"/>
          </p:cNvSpPr>
          <p:nvPr>
            <p:ph type="ftr" sz="quarter" idx="11"/>
          </p:nvPr>
        </p:nvSpPr>
        <p:spPr/>
        <p:txBody>
          <a:bodyPr/>
          <a:lstStyle/>
          <a:p>
            <a:r>
              <a:rPr lang="en-US"/>
              <a:t>SY 2019-2020 OCOO Institute  |  January 27, 2020</a:t>
            </a:r>
          </a:p>
        </p:txBody>
      </p:sp>
      <p:sp>
        <p:nvSpPr>
          <p:cNvPr id="6" name="Slide Number Placeholder 5"/>
          <p:cNvSpPr>
            <a:spLocks noGrp="1"/>
          </p:cNvSpPr>
          <p:nvPr>
            <p:ph type="sldNum" sz="quarter" idx="12"/>
          </p:nvPr>
        </p:nvSpPr>
        <p:spPr/>
        <p:txBody>
          <a:bodyPr/>
          <a:lstStyle/>
          <a:p>
            <a:fld id="{7B9C99EC-0444-814F-B7B5-49E252465484}" type="slidenum">
              <a:rPr lang="en-US" smtClean="0"/>
              <a:t>‹#›</a:t>
            </a:fld>
            <a:endParaRPr lang="en-US"/>
          </a:p>
        </p:txBody>
      </p:sp>
      <p:sp>
        <p:nvSpPr>
          <p:cNvPr id="7" name="Text Placeholder 4"/>
          <p:cNvSpPr>
            <a:spLocks noGrp="1"/>
          </p:cNvSpPr>
          <p:nvPr>
            <p:ph type="body" sz="quarter" idx="13" hasCustomPrompt="1"/>
          </p:nvPr>
        </p:nvSpPr>
        <p:spPr>
          <a:xfrm>
            <a:off x="696384" y="379224"/>
            <a:ext cx="10886016" cy="388597"/>
          </a:xfrm>
        </p:spPr>
        <p:txBody>
          <a:bodyPr>
            <a:normAutofit/>
          </a:bodyPr>
          <a:lstStyle>
            <a:lvl1pPr marL="0" indent="0">
              <a:buNone/>
              <a:defRPr sz="1800">
                <a:solidFill>
                  <a:srgbClr val="FFFFFF"/>
                </a:solidFill>
              </a:defRPr>
            </a:lvl1pPr>
          </a:lstStyle>
          <a:p>
            <a:r>
              <a:rPr lang="en-US"/>
              <a:t>Click to edit text</a:t>
            </a:r>
          </a:p>
        </p:txBody>
      </p:sp>
    </p:spTree>
    <p:extLst>
      <p:ext uri="{BB962C8B-B14F-4D97-AF65-F5344CB8AC3E}">
        <p14:creationId xmlns:p14="http://schemas.microsoft.com/office/powerpoint/2010/main" val="5938198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SY 2019-2020 OCOO Institute  |  January 27, 2020</a:t>
            </a:r>
          </a:p>
        </p:txBody>
      </p:sp>
      <p:sp>
        <p:nvSpPr>
          <p:cNvPr id="5" name="Footer Placeholder 4"/>
          <p:cNvSpPr>
            <a:spLocks noGrp="1"/>
          </p:cNvSpPr>
          <p:nvPr>
            <p:ph type="ftr" sz="quarter" idx="11"/>
          </p:nvPr>
        </p:nvSpPr>
        <p:spPr/>
        <p:txBody>
          <a:bodyPr/>
          <a:lstStyle/>
          <a:p>
            <a:r>
              <a:rPr lang="en-US"/>
              <a:t>SY 2019-2020 OCOO Institute  |  January 27, 2020</a:t>
            </a:r>
          </a:p>
        </p:txBody>
      </p:sp>
      <p:sp>
        <p:nvSpPr>
          <p:cNvPr id="6" name="Slide Number Placeholder 5"/>
          <p:cNvSpPr>
            <a:spLocks noGrp="1"/>
          </p:cNvSpPr>
          <p:nvPr>
            <p:ph type="sldNum" sz="quarter" idx="12"/>
          </p:nvPr>
        </p:nvSpPr>
        <p:spPr/>
        <p:txBody>
          <a:bodyPr/>
          <a:lstStyle/>
          <a:p>
            <a:fld id="{7B9C99EC-0444-814F-B7B5-49E252465484}" type="slidenum">
              <a:rPr lang="en-US" smtClean="0"/>
              <a:t>‹#›</a:t>
            </a:fld>
            <a:endParaRPr lang="en-US"/>
          </a:p>
        </p:txBody>
      </p:sp>
      <p:sp>
        <p:nvSpPr>
          <p:cNvPr id="7" name="Text Placeholder 4"/>
          <p:cNvSpPr>
            <a:spLocks noGrp="1"/>
          </p:cNvSpPr>
          <p:nvPr>
            <p:ph type="body" sz="quarter" idx="13" hasCustomPrompt="1"/>
          </p:nvPr>
        </p:nvSpPr>
        <p:spPr>
          <a:xfrm>
            <a:off x="696384" y="379224"/>
            <a:ext cx="10886016" cy="388597"/>
          </a:xfrm>
        </p:spPr>
        <p:txBody>
          <a:bodyPr>
            <a:normAutofit/>
          </a:bodyPr>
          <a:lstStyle>
            <a:lvl1pPr marL="0" indent="0">
              <a:buNone/>
              <a:defRPr sz="1800">
                <a:solidFill>
                  <a:srgbClr val="FFFFFF"/>
                </a:solidFill>
              </a:defRPr>
            </a:lvl1pPr>
          </a:lstStyle>
          <a:p>
            <a:r>
              <a:rPr lang="en-US"/>
              <a:t>Click to edit text</a:t>
            </a:r>
          </a:p>
        </p:txBody>
      </p:sp>
    </p:spTree>
    <p:extLst>
      <p:ext uri="{BB962C8B-B14F-4D97-AF65-F5344CB8AC3E}">
        <p14:creationId xmlns:p14="http://schemas.microsoft.com/office/powerpoint/2010/main" val="4596401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SY 2019-2020 OCOO Institute  |  January 27, 2020</a:t>
            </a:r>
          </a:p>
        </p:txBody>
      </p:sp>
      <p:sp>
        <p:nvSpPr>
          <p:cNvPr id="5" name="Footer Placeholder 4"/>
          <p:cNvSpPr>
            <a:spLocks noGrp="1"/>
          </p:cNvSpPr>
          <p:nvPr>
            <p:ph type="ftr" sz="quarter" idx="11"/>
          </p:nvPr>
        </p:nvSpPr>
        <p:spPr/>
        <p:txBody>
          <a:bodyPr/>
          <a:lstStyle/>
          <a:p>
            <a:r>
              <a:rPr lang="en-US"/>
              <a:t>SY 2019-2020 OCOO Institute  |  January 27, 2020</a:t>
            </a:r>
          </a:p>
        </p:txBody>
      </p:sp>
      <p:sp>
        <p:nvSpPr>
          <p:cNvPr id="6" name="Slide Number Placeholder 5"/>
          <p:cNvSpPr>
            <a:spLocks noGrp="1"/>
          </p:cNvSpPr>
          <p:nvPr>
            <p:ph type="sldNum" sz="quarter" idx="12"/>
          </p:nvPr>
        </p:nvSpPr>
        <p:spPr/>
        <p:txBody>
          <a:bodyPr/>
          <a:lstStyle/>
          <a:p>
            <a:fld id="{7B9C99EC-0444-814F-B7B5-49E252465484}" type="slidenum">
              <a:rPr lang="en-US" smtClean="0"/>
              <a:t>‹#›</a:t>
            </a:fld>
            <a:endParaRPr lang="en-US"/>
          </a:p>
        </p:txBody>
      </p:sp>
      <p:sp>
        <p:nvSpPr>
          <p:cNvPr id="7" name="Text Placeholder 4"/>
          <p:cNvSpPr>
            <a:spLocks noGrp="1"/>
          </p:cNvSpPr>
          <p:nvPr>
            <p:ph type="body" sz="quarter" idx="13" hasCustomPrompt="1"/>
          </p:nvPr>
        </p:nvSpPr>
        <p:spPr>
          <a:xfrm>
            <a:off x="696384" y="379224"/>
            <a:ext cx="10886016" cy="388597"/>
          </a:xfrm>
        </p:spPr>
        <p:txBody>
          <a:bodyPr>
            <a:normAutofit/>
          </a:bodyPr>
          <a:lstStyle>
            <a:lvl1pPr marL="0" indent="0">
              <a:buNone/>
              <a:defRPr sz="1800">
                <a:solidFill>
                  <a:srgbClr val="FFFFFF"/>
                </a:solidFill>
              </a:defRPr>
            </a:lvl1pPr>
          </a:lstStyle>
          <a:p>
            <a:r>
              <a:rPr lang="en-US"/>
              <a:t>Click to edit text</a:t>
            </a:r>
          </a:p>
        </p:txBody>
      </p:sp>
    </p:spTree>
    <p:extLst>
      <p:ext uri="{BB962C8B-B14F-4D97-AF65-F5344CB8AC3E}">
        <p14:creationId xmlns:p14="http://schemas.microsoft.com/office/powerpoint/2010/main" val="548223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DFF13A9-1037-4D5A-A349-B944681F0E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5DFF13A9-1037-4D5A-A349-B944681F0EB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5DFF13A9-1037-4D5A-A349-B944681F0EB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DFF13A9-1037-4D5A-A349-B944681F0E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DFF13A9-1037-4D5A-A349-B944681F0EB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DFF13A9-1037-4D5A-A349-B944681F0EB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400">
                <a:solidFill>
                  <a:schemeClr val="tx1">
                    <a:tint val="75000"/>
                  </a:schemeClr>
                </a:solidFill>
                <a:latin typeface="Arial" pitchFamily="34" charset="0"/>
                <a:cs typeface="Arial" pitchFamily="34" charset="0"/>
              </a:defRPr>
            </a:lvl1pPr>
          </a:lstStyle>
          <a:p>
            <a:fld id="{5DFF13A9-1037-4D5A-A349-B944681F0E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hdr="0" ftr="0" dt="0"/>
  <p:txStyles>
    <p:titleStyle>
      <a:lvl1pPr algn="l" defTabSz="914400" rtl="0" eaLnBrk="1" latinLnBrk="0" hangingPunct="1">
        <a:spcBef>
          <a:spcPct val="0"/>
        </a:spcBef>
        <a:buNone/>
        <a:defRPr sz="4200" kern="1200">
          <a:solidFill>
            <a:srgbClr val="002F80"/>
          </a:solidFill>
          <a:latin typeface="Times New Roman" pitchFamily="18" charset="0"/>
          <a:ea typeface="+mj-ea"/>
          <a:cs typeface="Times New Roman" pitchFamily="18" charset="0"/>
        </a:defRPr>
      </a:lvl1pPr>
    </p:titleStyle>
    <p:bodyStyle>
      <a:lvl1pPr marL="234950" indent="-234950" algn="l" defTabSz="914400" rtl="0" eaLnBrk="1" latinLnBrk="0" hangingPunct="1">
        <a:spcBef>
          <a:spcPct val="20000"/>
        </a:spcBef>
        <a:buFont typeface="Wingdings" pitchFamily="2" charset="2"/>
        <a:buChar char="§"/>
        <a:defRPr sz="2200" kern="1200">
          <a:solidFill>
            <a:srgbClr val="333333"/>
          </a:solidFill>
          <a:latin typeface="Arial" pitchFamily="34" charset="0"/>
          <a:ea typeface="+mn-ea"/>
          <a:cs typeface="Arial" pitchFamily="34" charset="0"/>
        </a:defRPr>
      </a:lvl1pPr>
      <a:lvl2pPr marL="457200" indent="-234950" algn="l" defTabSz="914400" rtl="0" eaLnBrk="1" latinLnBrk="0" hangingPunct="1">
        <a:spcBef>
          <a:spcPct val="20000"/>
        </a:spcBef>
        <a:buFont typeface="Arial" pitchFamily="34" charset="0"/>
        <a:buChar char="–"/>
        <a:defRPr sz="2200" kern="1200">
          <a:solidFill>
            <a:srgbClr val="333333"/>
          </a:solidFill>
          <a:latin typeface="Arial" pitchFamily="34" charset="0"/>
          <a:ea typeface="+mn-ea"/>
          <a:cs typeface="Arial" pitchFamily="34" charset="0"/>
        </a:defRPr>
      </a:lvl2pPr>
      <a:lvl3pPr marL="692150" indent="-234950" algn="l" defTabSz="914400" rtl="0" eaLnBrk="1" latinLnBrk="0" hangingPunct="1">
        <a:spcBef>
          <a:spcPct val="20000"/>
        </a:spcBef>
        <a:buFont typeface="Wingdings" pitchFamily="2" charset="2"/>
        <a:buChar char="§"/>
        <a:defRPr sz="2200" kern="1200">
          <a:solidFill>
            <a:srgbClr val="333333"/>
          </a:solidFill>
          <a:latin typeface="Arial" pitchFamily="34" charset="0"/>
          <a:ea typeface="+mn-ea"/>
          <a:cs typeface="Arial" pitchFamily="34" charset="0"/>
        </a:defRPr>
      </a:lvl3pPr>
      <a:lvl4pPr marL="914400" indent="-234950" algn="l" defTabSz="914400" rtl="0" eaLnBrk="1" latinLnBrk="0" hangingPunct="1">
        <a:spcBef>
          <a:spcPct val="20000"/>
        </a:spcBef>
        <a:buFont typeface="Arial" pitchFamily="34" charset="0"/>
        <a:buChar char="–"/>
        <a:defRPr sz="2000" kern="1200">
          <a:solidFill>
            <a:srgbClr val="333333"/>
          </a:solidFill>
          <a:latin typeface="Arial" pitchFamily="34" charset="0"/>
          <a:ea typeface="+mn-ea"/>
          <a:cs typeface="Arial" pitchFamily="34" charset="0"/>
        </a:defRPr>
      </a:lvl4pPr>
      <a:lvl5pPr marL="1149350" indent="-234950" algn="l" defTabSz="914400" rtl="0" eaLnBrk="1" latinLnBrk="0" hangingPunct="1">
        <a:spcBef>
          <a:spcPct val="20000"/>
        </a:spcBef>
        <a:buFont typeface="Wingdings" pitchFamily="2" charset="2"/>
        <a:buChar char="§"/>
        <a:defRPr sz="2000" kern="1200">
          <a:solidFill>
            <a:srgbClr val="333333"/>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numCol="1"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numCol="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numCol="1" rtlCol="0" anchor="ctr"/>
          <a:lstStyle>
            <a:lvl1pPr algn="r">
              <a:defRPr sz="1400">
                <a:solidFill>
                  <a:schemeClr val="tx1">
                    <a:tint val="75000"/>
                  </a:schemeClr>
                </a:solidFill>
                <a:latin typeface="Arial" pitchFamily="34" charset="0"/>
                <a:cs typeface="Arial" pitchFamily="34" charset="0"/>
              </a:defRPr>
            </a:lvl1pPr>
          </a:lstStyle>
          <a:p>
            <a:fld id="{5DFF13A9-1037-4D5A-A349-B944681F0EB5}" type="slidenum">
              <a:rPr lang="en-US" smtClean="0"/>
              <a:pPr/>
              <a:t>‹#›</a:t>
            </a:fld>
            <a:endParaRPr lang="en-US"/>
          </a:p>
        </p:txBody>
      </p:sp>
    </p:spTree>
    <p:extLst>
      <p:ext uri="{BB962C8B-B14F-4D97-AF65-F5344CB8AC3E}">
        <p14:creationId xmlns:p14="http://schemas.microsoft.com/office/powerpoint/2010/main" val="1958691285"/>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806" r:id="rId10"/>
    <p:sldLayoutId id="2147483807" r:id="rId11"/>
    <p:sldLayoutId id="2147483808" r:id="rId12"/>
    <p:sldLayoutId id="2147483809" r:id="rId13"/>
    <p:sldLayoutId id="2147483810" r:id="rId14"/>
    <p:sldLayoutId id="2147483811" r:id="rId15"/>
  </p:sldLayoutIdLst>
  <p:hf hdr="0" ftr="0" dt="0"/>
  <p:txStyles>
    <p:titleStyle>
      <a:lvl1pPr algn="l" defTabSz="914400" rtl="0" eaLnBrk="1" latinLnBrk="0" hangingPunct="1">
        <a:spcBef>
          <a:spcPct val="0"/>
        </a:spcBef>
        <a:buNone/>
        <a:defRPr sz="4200" kern="1200">
          <a:solidFill>
            <a:srgbClr val="002F80"/>
          </a:solidFill>
          <a:latin typeface="Times New Roman" pitchFamily="18" charset="0"/>
          <a:ea typeface="+mj-ea"/>
          <a:cs typeface="Times New Roman" pitchFamily="18" charset="0"/>
        </a:defRPr>
      </a:lvl1pPr>
    </p:titleStyle>
    <p:bodyStyle>
      <a:lvl1pPr marL="234950" indent="-234950" algn="l" defTabSz="914400" rtl="0" eaLnBrk="1" latinLnBrk="0" hangingPunct="1">
        <a:spcBef>
          <a:spcPct val="20000"/>
        </a:spcBef>
        <a:buFont typeface="Wingdings" pitchFamily="2" charset="2"/>
        <a:buChar char="§"/>
        <a:defRPr sz="2200" kern="1200">
          <a:solidFill>
            <a:srgbClr val="333333"/>
          </a:solidFill>
          <a:latin typeface="Arial" pitchFamily="34" charset="0"/>
          <a:ea typeface="+mn-ea"/>
          <a:cs typeface="Arial" pitchFamily="34" charset="0"/>
        </a:defRPr>
      </a:lvl1pPr>
      <a:lvl2pPr marL="457200" indent="-234950" algn="l" defTabSz="914400" rtl="0" eaLnBrk="1" latinLnBrk="0" hangingPunct="1">
        <a:spcBef>
          <a:spcPct val="20000"/>
        </a:spcBef>
        <a:buFont typeface="Arial" pitchFamily="34" charset="0"/>
        <a:buChar char="–"/>
        <a:defRPr sz="2200" kern="1200">
          <a:solidFill>
            <a:srgbClr val="333333"/>
          </a:solidFill>
          <a:latin typeface="Arial" pitchFamily="34" charset="0"/>
          <a:ea typeface="+mn-ea"/>
          <a:cs typeface="Arial" pitchFamily="34" charset="0"/>
        </a:defRPr>
      </a:lvl2pPr>
      <a:lvl3pPr marL="692150" indent="-234950" algn="l" defTabSz="914400" rtl="0" eaLnBrk="1" latinLnBrk="0" hangingPunct="1">
        <a:spcBef>
          <a:spcPct val="20000"/>
        </a:spcBef>
        <a:buFont typeface="Wingdings" pitchFamily="2" charset="2"/>
        <a:buChar char="§"/>
        <a:defRPr sz="2200" kern="1200">
          <a:solidFill>
            <a:srgbClr val="333333"/>
          </a:solidFill>
          <a:latin typeface="Arial" pitchFamily="34" charset="0"/>
          <a:ea typeface="+mn-ea"/>
          <a:cs typeface="Arial" pitchFamily="34" charset="0"/>
        </a:defRPr>
      </a:lvl3pPr>
      <a:lvl4pPr marL="914400" indent="-234950" algn="l" defTabSz="914400" rtl="0" eaLnBrk="1" latinLnBrk="0" hangingPunct="1">
        <a:spcBef>
          <a:spcPct val="20000"/>
        </a:spcBef>
        <a:buFont typeface="Arial" pitchFamily="34" charset="0"/>
        <a:buChar char="–"/>
        <a:defRPr sz="2000" kern="1200">
          <a:solidFill>
            <a:srgbClr val="333333"/>
          </a:solidFill>
          <a:latin typeface="Arial" pitchFamily="34" charset="0"/>
          <a:ea typeface="+mn-ea"/>
          <a:cs typeface="Arial" pitchFamily="34" charset="0"/>
        </a:defRPr>
      </a:lvl4pPr>
      <a:lvl5pPr marL="1149350" indent="-234950" algn="l" defTabSz="914400" rtl="0" eaLnBrk="1" latinLnBrk="0" hangingPunct="1">
        <a:spcBef>
          <a:spcPct val="20000"/>
        </a:spcBef>
        <a:buFont typeface="Wingdings" pitchFamily="2" charset="2"/>
        <a:buChar char="§"/>
        <a:defRPr sz="2000" kern="1200">
          <a:solidFill>
            <a:srgbClr val="333333"/>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6152" y="1082850"/>
            <a:ext cx="10886248" cy="7346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6152" y="2060222"/>
            <a:ext cx="10886248" cy="3713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SY 2019-2020 OCOO Institute  |  January 27, 2020</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SY 2019-2020 OCOO Institute  |  January 27, 2020</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C99EC-0444-814F-B7B5-49E252465484}" type="slidenum">
              <a:rPr lang="en-US" smtClean="0"/>
              <a:t>‹#›</a:t>
            </a:fld>
            <a:endParaRPr lang="en-US"/>
          </a:p>
        </p:txBody>
      </p:sp>
    </p:spTree>
    <p:extLst>
      <p:ext uri="{BB962C8B-B14F-4D97-AF65-F5344CB8AC3E}">
        <p14:creationId xmlns:p14="http://schemas.microsoft.com/office/powerpoint/2010/main" val="76961530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12" r:id="rId10"/>
    <p:sldLayoutId id="2147483813" r:id="rId11"/>
    <p:sldLayoutId id="2147483814" r:id="rId12"/>
    <p:sldLayoutId id="2147483815" r:id="rId13"/>
  </p:sldLayoutIdLst>
  <p:hf sldNum="0" hdr="0"/>
  <p:txStyles>
    <p:titleStyle>
      <a:lvl1pPr algn="ctr" defTabSz="457200" rtl="0" eaLnBrk="1" latinLnBrk="0" hangingPunct="1">
        <a:spcBef>
          <a:spcPct val="0"/>
        </a:spcBef>
        <a:buNone/>
        <a:defRPr sz="4400" kern="1200">
          <a:solidFill>
            <a:schemeClr val="bg1">
              <a:lumMod val="65000"/>
            </a:schemeClr>
          </a:solidFill>
          <a:latin typeface="+mj-lt"/>
          <a:ea typeface="+mj-ea"/>
          <a:cs typeface="+mj-cs"/>
        </a:defRPr>
      </a:lvl1pPr>
    </p:titleStyle>
    <p:bodyStyle>
      <a:lvl1pPr marL="342900" indent="-342900" algn="l" defTabSz="457200" rtl="0" eaLnBrk="1" latinLnBrk="0" hangingPunct="1">
        <a:spcBef>
          <a:spcPct val="20000"/>
        </a:spcBef>
        <a:buClr>
          <a:srgbClr val="0099D2"/>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bg1">
            <a:lumMod val="50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99D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1">
            <a:lumMod val="50000"/>
          </a:schemeClr>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99D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8.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hyperlink" Target="mailto:Michele.Salahuddin@k12.dc.gov" TargetMode="External"/><Relationship Id="rId2" Type="http://schemas.openxmlformats.org/officeDocument/2006/relationships/notesSlide" Target="../notesSlides/notesSlide21.xml"/><Relationship Id="rId1" Type="http://schemas.openxmlformats.org/officeDocument/2006/relationships/slideLayout" Target="../slideLayouts/slideLayout28.xml"/><Relationship Id="rId6" Type="http://schemas.openxmlformats.org/officeDocument/2006/relationships/hyperlink" Target="mailto:Ricky.Brown@k12.dc.gov" TargetMode="External"/><Relationship Id="rId5" Type="http://schemas.openxmlformats.org/officeDocument/2006/relationships/hyperlink" Target="mailto:Kalyn.blueitt@k12.dc.gov" TargetMode="External"/><Relationship Id="rId4" Type="http://schemas.openxmlformats.org/officeDocument/2006/relationships/hyperlink" Target="mailto:Regina.Waiters@k12.dc.gov"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mailto:Michael.Alston@k12.dc.gov" TargetMode="External"/><Relationship Id="rId2" Type="http://schemas.openxmlformats.org/officeDocument/2006/relationships/image" Target="../media/image9.png"/><Relationship Id="rId1" Type="http://schemas.openxmlformats.org/officeDocument/2006/relationships/slideLayout" Target="../slideLayouts/slideLayout28.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3" Type="http://schemas.openxmlformats.org/officeDocument/2006/relationships/hyperlink" Target="https://pixabay.com/en/question-mark-question-help-2314125/" TargetMode="External"/><Relationship Id="rId7" Type="http://schemas.openxmlformats.org/officeDocument/2006/relationships/image" Target="../media/image9.png"/><Relationship Id="rId2" Type="http://schemas.openxmlformats.org/officeDocument/2006/relationships/image" Target="../media/image17.jpeg"/><Relationship Id="rId1" Type="http://schemas.openxmlformats.org/officeDocument/2006/relationships/slideLayout" Target="../slideLayouts/slideLayout39.xml"/><Relationship Id="rId6" Type="http://schemas.openxmlformats.org/officeDocument/2006/relationships/hyperlink" Target="mailto:Ricky.brown@k12.dc.gov" TargetMode="External"/><Relationship Id="rId5" Type="http://schemas.openxmlformats.org/officeDocument/2006/relationships/hyperlink" Target="mailto:Corneilus.johnson@k12.dc.gov" TargetMode="External"/><Relationship Id="rId4" Type="http://schemas.openxmlformats.org/officeDocument/2006/relationships/hyperlink" Target="mailto:Michael.alston@k12.dc.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FF13A9-1037-4D5A-A349-B944681F0EB5}" type="slidenum">
              <a:rPr lang="en-US" smtClean="0"/>
              <a:pPr/>
              <a:t>1</a:t>
            </a:fld>
            <a:endParaRPr lang="en-US"/>
          </a:p>
        </p:txBody>
      </p:sp>
      <p:pic>
        <p:nvPicPr>
          <p:cNvPr id="6" name="Picture 5" descr="big_capitol_ar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133601"/>
            <a:ext cx="8382000"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1905000" y="6477000"/>
            <a:ext cx="8382000" cy="1588"/>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sp>
        <p:nvSpPr>
          <p:cNvPr id="8" name="TextBox 7"/>
          <p:cNvSpPr txBox="1"/>
          <p:nvPr/>
        </p:nvSpPr>
        <p:spPr>
          <a:xfrm>
            <a:off x="1905000" y="6515100"/>
            <a:ext cx="8382000" cy="230188"/>
          </a:xfrm>
          <a:prstGeom prst="rect">
            <a:avLst/>
          </a:prstGeom>
          <a:noFill/>
        </p:spPr>
        <p:txBody>
          <a:bodyPr anchor="ctr">
            <a:spAutoFit/>
          </a:bodyPr>
          <a:lstStyle>
            <a:lvl1pPr eaLnBrk="0" hangingPunct="0">
              <a:defRPr sz="2400">
                <a:solidFill>
                  <a:schemeClr val="tx1"/>
                </a:solidFill>
                <a:latin typeface="Arial" charset="0"/>
                <a:ea typeface="ＭＳ Ｐゴシック" charset="0"/>
                <a:cs typeface="Geneva" charset="0"/>
              </a:defRPr>
            </a:lvl1pPr>
            <a:lvl2pPr marL="37931725" indent="-37474525" eaLnBrk="0" hangingPunct="0">
              <a:defRPr sz="2400">
                <a:solidFill>
                  <a:schemeClr val="tx1"/>
                </a:solidFill>
                <a:latin typeface="Arial" charset="0"/>
                <a:ea typeface="Geneva" charset="0"/>
                <a:cs typeface="Geneva" charset="0"/>
              </a:defRPr>
            </a:lvl2pPr>
            <a:lvl3pPr eaLnBrk="0" hangingPunct="0">
              <a:defRPr sz="2400">
                <a:solidFill>
                  <a:schemeClr val="tx1"/>
                </a:solidFill>
                <a:latin typeface="Arial" charset="0"/>
                <a:ea typeface="Geneva" charset="0"/>
                <a:cs typeface="Geneva" charset="0"/>
              </a:defRPr>
            </a:lvl3pPr>
            <a:lvl4pPr eaLnBrk="0" hangingPunct="0">
              <a:defRPr sz="2400">
                <a:solidFill>
                  <a:schemeClr val="tx1"/>
                </a:solidFill>
                <a:latin typeface="Arial" charset="0"/>
                <a:ea typeface="Geneva" charset="0"/>
                <a:cs typeface="Geneva" charset="0"/>
              </a:defRPr>
            </a:lvl4pPr>
            <a:lvl5pPr eaLnBrk="0" hangingPunct="0">
              <a:defRPr sz="2400">
                <a:solidFill>
                  <a:schemeClr val="tx1"/>
                </a:solidFill>
                <a:latin typeface="Arial" charset="0"/>
                <a:ea typeface="Geneva" charset="0"/>
                <a:cs typeface="Geneva" charset="0"/>
              </a:defRPr>
            </a:lvl5pPr>
            <a:lvl6pPr marL="457200" eaLnBrk="0" fontAlgn="base" hangingPunct="0">
              <a:spcBef>
                <a:spcPct val="0"/>
              </a:spcBef>
              <a:spcAft>
                <a:spcPct val="0"/>
              </a:spcAft>
              <a:defRPr sz="2400">
                <a:solidFill>
                  <a:schemeClr val="tx1"/>
                </a:solidFill>
                <a:latin typeface="Arial" charset="0"/>
                <a:ea typeface="Geneva" charset="0"/>
                <a:cs typeface="Geneva" charset="0"/>
              </a:defRPr>
            </a:lvl6pPr>
            <a:lvl7pPr marL="914400" eaLnBrk="0" fontAlgn="base" hangingPunct="0">
              <a:spcBef>
                <a:spcPct val="0"/>
              </a:spcBef>
              <a:spcAft>
                <a:spcPct val="0"/>
              </a:spcAft>
              <a:defRPr sz="2400">
                <a:solidFill>
                  <a:schemeClr val="tx1"/>
                </a:solidFill>
                <a:latin typeface="Arial" charset="0"/>
                <a:ea typeface="Geneva" charset="0"/>
                <a:cs typeface="Geneva" charset="0"/>
              </a:defRPr>
            </a:lvl7pPr>
            <a:lvl8pPr marL="1371600" eaLnBrk="0" fontAlgn="base" hangingPunct="0">
              <a:spcBef>
                <a:spcPct val="0"/>
              </a:spcBef>
              <a:spcAft>
                <a:spcPct val="0"/>
              </a:spcAft>
              <a:defRPr sz="2400">
                <a:solidFill>
                  <a:schemeClr val="tx1"/>
                </a:solidFill>
                <a:latin typeface="Arial" charset="0"/>
                <a:ea typeface="Geneva" charset="0"/>
                <a:cs typeface="Geneva" charset="0"/>
              </a:defRPr>
            </a:lvl8pPr>
            <a:lvl9pPr marL="1828800" eaLnBrk="0" fontAlgn="base" hangingPunct="0">
              <a:spcBef>
                <a:spcPct val="0"/>
              </a:spcBef>
              <a:spcAft>
                <a:spcPct val="0"/>
              </a:spcAft>
              <a:defRPr sz="2400">
                <a:solidFill>
                  <a:schemeClr val="tx1"/>
                </a:solidFill>
                <a:latin typeface="Arial" charset="0"/>
                <a:ea typeface="Geneva" charset="0"/>
                <a:cs typeface="Geneva" charset="0"/>
              </a:defRPr>
            </a:lvl9pPr>
          </a:lstStyle>
          <a:p>
            <a:pPr algn="dist" eaLnBrk="1" hangingPunct="1">
              <a:defRPr/>
            </a:pPr>
            <a:r>
              <a:rPr lang="en-US" sz="900">
                <a:solidFill>
                  <a:srgbClr val="005283"/>
                </a:solidFill>
              </a:rPr>
              <a:t>District of Columbia Public Schools  </a:t>
            </a:r>
            <a:r>
              <a:rPr lang="en-US" sz="900">
                <a:solidFill>
                  <a:srgbClr val="BFBFBF"/>
                </a:solidFill>
              </a:rPr>
              <a:t>|</a:t>
            </a:r>
            <a:r>
              <a:rPr lang="en-US" sz="900">
                <a:solidFill>
                  <a:srgbClr val="005283"/>
                </a:solidFill>
              </a:rPr>
              <a:t>  1200 First Street, NE  </a:t>
            </a:r>
            <a:r>
              <a:rPr lang="en-US" sz="900">
                <a:solidFill>
                  <a:srgbClr val="BFBFBF"/>
                </a:solidFill>
              </a:rPr>
              <a:t>|</a:t>
            </a:r>
            <a:r>
              <a:rPr lang="en-US" sz="900">
                <a:solidFill>
                  <a:srgbClr val="005283"/>
                </a:solidFill>
              </a:rPr>
              <a:t>  Washington, DC  20002 </a:t>
            </a:r>
            <a:r>
              <a:rPr lang="en-US" sz="900">
                <a:solidFill>
                  <a:srgbClr val="BFBFBF"/>
                </a:solidFill>
              </a:rPr>
              <a:t> |  </a:t>
            </a:r>
            <a:r>
              <a:rPr lang="en-US" sz="900">
                <a:solidFill>
                  <a:srgbClr val="005283"/>
                </a:solidFill>
              </a:rPr>
              <a:t>T  202.442.5885 </a:t>
            </a:r>
            <a:r>
              <a:rPr lang="en-US" sz="900">
                <a:solidFill>
                  <a:srgbClr val="BFBFBF"/>
                </a:solidFill>
              </a:rPr>
              <a:t> |  </a:t>
            </a:r>
            <a:r>
              <a:rPr lang="en-US" sz="900">
                <a:solidFill>
                  <a:srgbClr val="005283"/>
                </a:solidFill>
              </a:rPr>
              <a:t>F  202.442.5026 </a:t>
            </a:r>
            <a:r>
              <a:rPr lang="en-US" sz="900">
                <a:solidFill>
                  <a:srgbClr val="BFBFBF"/>
                </a:solidFill>
              </a:rPr>
              <a:t> |  </a:t>
            </a:r>
            <a:r>
              <a:rPr lang="en-US" sz="900">
                <a:solidFill>
                  <a:srgbClr val="005283"/>
                </a:solidFill>
              </a:rPr>
              <a:t>dcps.dc.gov</a:t>
            </a:r>
            <a:endParaRPr lang="en-US" sz="1800">
              <a:solidFill>
                <a:srgbClr val="005283"/>
              </a:solidFill>
            </a:endParaRPr>
          </a:p>
        </p:txBody>
      </p:sp>
      <p:pic>
        <p:nvPicPr>
          <p:cNvPr id="9" name="Picture 5" descr="DCPS_logo_medium.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5000" y="609600"/>
            <a:ext cx="2514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896255" y="1937479"/>
            <a:ext cx="9686145" cy="4188685"/>
          </a:xfrm>
        </p:spPr>
        <p:txBody>
          <a:bodyPr vert="horz" lIns="91440" tIns="45720" rIns="91440" bIns="45720" rtlCol="0" anchor="t">
            <a:normAutofit/>
          </a:bodyPr>
          <a:lstStyle/>
          <a:p>
            <a:pPr marL="0" indent="0">
              <a:spcBef>
                <a:spcPct val="20000"/>
              </a:spcBef>
              <a:buNone/>
            </a:pPr>
            <a:endParaRPr lang="en-US" sz="1100">
              <a:solidFill>
                <a:srgbClr val="A4AEB5"/>
              </a:solidFill>
              <a:latin typeface="Calibri"/>
              <a:ea typeface="Geneva"/>
              <a:cs typeface="Geneva"/>
            </a:endParaRPr>
          </a:p>
          <a:p>
            <a:pPr marL="0" indent="0">
              <a:spcBef>
                <a:spcPct val="20000"/>
              </a:spcBef>
              <a:buNone/>
            </a:pPr>
            <a:endParaRPr lang="en-US" sz="1100">
              <a:solidFill>
                <a:srgbClr val="A4AEB5"/>
              </a:solidFill>
              <a:latin typeface="Calibri"/>
              <a:ea typeface="Geneva"/>
              <a:cs typeface="Geneva"/>
            </a:endParaRPr>
          </a:p>
          <a:p>
            <a:pPr marL="0" indent="0">
              <a:spcBef>
                <a:spcPct val="20000"/>
              </a:spcBef>
              <a:buNone/>
            </a:pPr>
            <a:endParaRPr lang="en-US" sz="1100">
              <a:solidFill>
                <a:srgbClr val="A4AEB5"/>
              </a:solidFill>
              <a:latin typeface="Calibri"/>
              <a:ea typeface="Geneva"/>
              <a:cs typeface="Geneva"/>
            </a:endParaRPr>
          </a:p>
          <a:p>
            <a:pPr marL="0" indent="0">
              <a:spcBef>
                <a:spcPct val="20000"/>
              </a:spcBef>
              <a:buNone/>
            </a:pPr>
            <a:r>
              <a:rPr lang="en-US" sz="1400">
                <a:solidFill>
                  <a:schemeClr val="bg1"/>
                </a:solidFill>
                <a:latin typeface="Calibri"/>
                <a:ea typeface="Geneva"/>
                <a:cs typeface="Geneva"/>
              </a:rPr>
              <a:t>Office of Chief Operating Officer</a:t>
            </a:r>
          </a:p>
          <a:p>
            <a:pPr marL="0" indent="0">
              <a:spcBef>
                <a:spcPct val="20000"/>
              </a:spcBef>
              <a:buNone/>
            </a:pPr>
            <a:r>
              <a:rPr lang="en-US" sz="1400">
                <a:solidFill>
                  <a:schemeClr val="bg1"/>
                </a:solidFill>
                <a:latin typeface="Calibri"/>
                <a:ea typeface="Geneva"/>
                <a:cs typeface="Geneva"/>
              </a:rPr>
              <a:t>Divisions of School Operations and School Security</a:t>
            </a:r>
          </a:p>
          <a:p>
            <a:pPr marL="0" indent="0">
              <a:spcBef>
                <a:spcPct val="20000"/>
              </a:spcBef>
              <a:buNone/>
            </a:pPr>
            <a:endParaRPr lang="en-US" sz="1400">
              <a:solidFill>
                <a:schemeClr val="bg1"/>
              </a:solidFill>
              <a:latin typeface="Calibri"/>
              <a:ea typeface="Geneva"/>
              <a:cs typeface="Geneva"/>
            </a:endParaRPr>
          </a:p>
          <a:p>
            <a:pPr marL="0" indent="0">
              <a:spcBef>
                <a:spcPct val="20000"/>
              </a:spcBef>
              <a:buNone/>
            </a:pPr>
            <a:r>
              <a:rPr lang="en-US" sz="1400">
                <a:solidFill>
                  <a:schemeClr val="bg1"/>
                </a:solidFill>
                <a:latin typeface="Calibri"/>
                <a:ea typeface="Geneva"/>
                <a:cs typeface="Geneva"/>
              </a:rPr>
              <a:t>Ricky Brown, Dr. Jacqueline Speight &amp; Lisa Couser, Presenters</a:t>
            </a:r>
          </a:p>
          <a:p>
            <a:pPr marL="0" indent="0">
              <a:buNone/>
            </a:pPr>
            <a:endParaRPr lang="en-US" sz="2800">
              <a:solidFill>
                <a:schemeClr val="bg1"/>
              </a:solidFill>
              <a:latin typeface="Georgia"/>
              <a:cs typeface="Times New Roman"/>
            </a:endParaRPr>
          </a:p>
          <a:p>
            <a:pPr marL="0" indent="0">
              <a:buNone/>
            </a:pPr>
            <a:r>
              <a:rPr lang="en-US" sz="2800">
                <a:solidFill>
                  <a:schemeClr val="bg1"/>
                </a:solidFill>
                <a:latin typeface="Georgia"/>
                <a:cs typeface="Times New Roman"/>
              </a:rPr>
              <a:t>Safety and Security</a:t>
            </a:r>
            <a:endParaRPr lang="en-US">
              <a:solidFill>
                <a:schemeClr val="bg1"/>
              </a:solidFill>
            </a:endParaRPr>
          </a:p>
          <a:p>
            <a:pPr marL="0" indent="0">
              <a:buNone/>
            </a:pPr>
            <a:endParaRPr lang="en-US" sz="2800">
              <a:solidFill>
                <a:schemeClr val="bg1"/>
              </a:solidFill>
              <a:latin typeface="Georgia"/>
              <a:cs typeface="Times New Roman"/>
            </a:endParaRPr>
          </a:p>
          <a:p>
            <a:pPr marL="0" indent="0">
              <a:buNone/>
            </a:pPr>
            <a:endParaRPr lang="en-US" sz="2400">
              <a:solidFill>
                <a:schemeClr val="bg1"/>
              </a:solidFill>
              <a:latin typeface="Georgia"/>
              <a:cs typeface="Times New Roman"/>
            </a:endParaRPr>
          </a:p>
        </p:txBody>
      </p:sp>
      <p:sp>
        <p:nvSpPr>
          <p:cNvPr id="10" name="TextBox 9"/>
          <p:cNvSpPr txBox="1"/>
          <p:nvPr/>
        </p:nvSpPr>
        <p:spPr>
          <a:xfrm>
            <a:off x="4401671" y="4953001"/>
            <a:ext cx="2057400" cy="276999"/>
          </a:xfrm>
          <a:prstGeom prst="rect">
            <a:avLst/>
          </a:prstGeom>
          <a:noFill/>
        </p:spPr>
        <p:txBody>
          <a:bodyPr wrap="square" lIns="91440" tIns="45720" rIns="91440" bIns="45720" rtlCol="0" anchor="t">
            <a:spAutoFit/>
          </a:bodyPr>
          <a:lstStyle/>
          <a:p>
            <a:pPr algn="r"/>
            <a:r>
              <a:rPr lang="en-US" sz="1200">
                <a:solidFill>
                  <a:schemeClr val="bg1"/>
                </a:solidFill>
              </a:rPr>
              <a:t> 2022</a:t>
            </a:r>
          </a:p>
        </p:txBody>
      </p:sp>
    </p:spTree>
    <p:extLst>
      <p:ext uri="{BB962C8B-B14F-4D97-AF65-F5344CB8AC3E}">
        <p14:creationId xmlns:p14="http://schemas.microsoft.com/office/powerpoint/2010/main" val="3094295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rmAutofit/>
          </a:bodyPr>
          <a:lstStyle/>
          <a:p>
            <a:pPr algn="ctr"/>
            <a:r>
              <a:rPr lang="en-US" sz="3600">
                <a:latin typeface="Calibri"/>
                <a:ea typeface="Calibri"/>
                <a:cs typeface="Times New Roman"/>
              </a:rPr>
              <a:t>Activity: Management Challenge</a:t>
            </a:r>
          </a:p>
        </p:txBody>
      </p:sp>
      <p:sp>
        <p:nvSpPr>
          <p:cNvPr id="5" name="Content Placeholder 4"/>
          <p:cNvSpPr>
            <a:spLocks noGrp="1"/>
          </p:cNvSpPr>
          <p:nvPr>
            <p:ph idx="1"/>
          </p:nvPr>
        </p:nvSpPr>
        <p:spPr/>
        <p:txBody>
          <a:bodyPr vert="horz" lIns="91440" tIns="45720" rIns="91440" bIns="45720" numCol="1" rtlCol="0" anchor="t">
            <a:normAutofit/>
          </a:bodyPr>
          <a:lstStyle/>
          <a:p>
            <a:pPr marL="0" indent="0">
              <a:buNone/>
            </a:pPr>
            <a:r>
              <a:rPr lang="en-US" sz="2400" u="sng">
                <a:latin typeface="Calibri"/>
                <a:ea typeface="Calibri"/>
                <a:cs typeface="Arial"/>
              </a:rPr>
              <a:t>Instructions</a:t>
            </a:r>
            <a:r>
              <a:rPr lang="en-US" sz="2400">
                <a:latin typeface="Calibri"/>
                <a:ea typeface="Calibri"/>
                <a:cs typeface="Arial"/>
              </a:rPr>
              <a:t>:</a:t>
            </a:r>
          </a:p>
          <a:p>
            <a:pPr marL="679450" lvl="1" indent="-457200">
              <a:buFont typeface="+mj-lt"/>
              <a:buAutoNum type="arabicPeriod"/>
            </a:pPr>
            <a:r>
              <a:rPr lang="en-US" sz="2400">
                <a:latin typeface="Calibri"/>
                <a:ea typeface="Georgia" charset="0"/>
                <a:cs typeface="Georgia" charset="0"/>
              </a:rPr>
              <a:t>Identify what drill should be executed.</a:t>
            </a:r>
          </a:p>
          <a:p>
            <a:pPr marL="679450" lvl="1" indent="-457200">
              <a:buFont typeface="+mj-lt"/>
              <a:buAutoNum type="arabicPeriod"/>
            </a:pPr>
            <a:r>
              <a:rPr lang="en-US" sz="2400">
                <a:latin typeface="Calibri"/>
                <a:ea typeface="Georgia" charset="0"/>
                <a:cs typeface="Georgia" charset="0"/>
              </a:rPr>
              <a:t>Identify the top (3) similarities and (3) differences for school personnel to manage this incident. </a:t>
            </a:r>
          </a:p>
          <a:p>
            <a:pPr marL="679450" lvl="1" indent="-457200">
              <a:buFont typeface="+mj-lt"/>
              <a:buAutoNum type="arabicPeriod"/>
            </a:pPr>
            <a:r>
              <a:rPr lang="en-US" sz="2400">
                <a:latin typeface="Calibri"/>
                <a:ea typeface="Georgia" charset="0"/>
                <a:cs typeface="Georgia" charset="0"/>
              </a:rPr>
              <a:t>Identify one emergency planning and/or preparedness recommendation.</a:t>
            </a:r>
          </a:p>
          <a:p>
            <a:pPr marL="679450" lvl="1" indent="-457200">
              <a:buFont typeface="+mj-lt"/>
              <a:buAutoNum type="arabicPeriod"/>
            </a:pPr>
            <a:r>
              <a:rPr lang="en-US" sz="2400">
                <a:latin typeface="Calibri"/>
                <a:ea typeface="Georgia" charset="0"/>
                <a:cs typeface="Georgia" charset="0"/>
              </a:rPr>
              <a:t>Stay alert you may be called upon to respond</a:t>
            </a:r>
          </a:p>
          <a:p>
            <a:pPr marL="679450" lvl="1" indent="-457200">
              <a:buFont typeface="+mj-lt"/>
              <a:buAutoNum type="arabicPeriod"/>
            </a:pPr>
            <a:endParaRPr lang="en-US">
              <a:latin typeface="Georgia" charset="0"/>
              <a:ea typeface="Georgia" charset="0"/>
              <a:cs typeface="Georgia" charset="0"/>
            </a:endParaRPr>
          </a:p>
          <a:p>
            <a:pPr marL="0" indent="0">
              <a:buNone/>
            </a:pPr>
            <a:endParaRPr lang="en-US">
              <a:latin typeface="Georgia" charset="0"/>
              <a:ea typeface="Georgia" charset="0"/>
              <a:cs typeface="Georgia" charset="0"/>
            </a:endParaRPr>
          </a:p>
        </p:txBody>
      </p:sp>
      <p:pic>
        <p:nvPicPr>
          <p:cNvPr id="6" name="Picture 5" descr="DCPS_logo_mediu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752601" y="6139823"/>
            <a:ext cx="2788731" cy="47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360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a:latin typeface="Calibri"/>
                <a:ea typeface="Calibri"/>
                <a:cs typeface="Times New Roman"/>
              </a:rPr>
              <a:t>Activity:  Management Challenges</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a:latin typeface="Calibri"/>
                <a:ea typeface="Calibri"/>
                <a:cs typeface="Arial"/>
              </a:rPr>
              <a:t>ALERT STATUS SCENARIO </a:t>
            </a:r>
            <a:endParaRPr lang="en-US">
              <a:latin typeface="Calibri"/>
              <a:ea typeface="Calibri"/>
            </a:endParaRPr>
          </a:p>
          <a:p>
            <a:pPr marL="0" indent="0">
              <a:buNone/>
            </a:pPr>
            <a:endParaRPr lang="en-US">
              <a:latin typeface="Calibri"/>
              <a:ea typeface="Calibri"/>
            </a:endParaRPr>
          </a:p>
          <a:p>
            <a:pPr marL="0" indent="0">
              <a:buNone/>
            </a:pPr>
            <a:r>
              <a:rPr lang="en-US">
                <a:latin typeface="Calibri"/>
                <a:ea typeface="Calibri"/>
                <a:cs typeface="Arial"/>
              </a:rPr>
              <a:t>As afterschool lead, you have been informed by a staff member that police activity is in the area. Law enforcement arrives and reports to school officials that there is no imminent danger at this time, but you should be on “Alert” as the level of activity may change and to be aware until the “all clear” is given.</a:t>
            </a:r>
          </a:p>
          <a:p>
            <a:pPr marL="0" indent="0">
              <a:buNone/>
            </a:pPr>
            <a:endParaRPr lang="en-US">
              <a:latin typeface="Calibri"/>
              <a:ea typeface="Calibri"/>
            </a:endParaRPr>
          </a:p>
          <a:p>
            <a:pPr marL="0" indent="0">
              <a:buNone/>
            </a:pPr>
            <a:r>
              <a:rPr lang="en-US" b="1" u="sng">
                <a:latin typeface="Calibri"/>
                <a:ea typeface="Calibri"/>
                <a:cs typeface="Arial"/>
              </a:rPr>
              <a:t>Knowledge Check</a:t>
            </a:r>
            <a:r>
              <a:rPr lang="en-US" b="1">
                <a:latin typeface="Calibri"/>
                <a:ea typeface="Calibri"/>
                <a:cs typeface="Arial"/>
              </a:rPr>
              <a:t>: </a:t>
            </a:r>
            <a:endParaRPr lang="en-US" b="1">
              <a:latin typeface="Calibri"/>
              <a:ea typeface="Calibri"/>
            </a:endParaRPr>
          </a:p>
          <a:p>
            <a:pPr marL="0" indent="0">
              <a:buNone/>
            </a:pPr>
            <a:r>
              <a:rPr lang="en-US">
                <a:latin typeface="Calibri"/>
                <a:ea typeface="Calibri"/>
                <a:cs typeface="Arial"/>
              </a:rPr>
              <a:t>What do you need to know?</a:t>
            </a:r>
          </a:p>
          <a:p>
            <a:pPr marL="0" indent="0">
              <a:buNone/>
            </a:pPr>
            <a:r>
              <a:rPr lang="en-US">
                <a:latin typeface="Calibri"/>
                <a:ea typeface="Calibri"/>
                <a:cs typeface="Arial"/>
              </a:rPr>
              <a:t>What do you need to do?</a:t>
            </a:r>
          </a:p>
          <a:p>
            <a:pPr marL="0" indent="0">
              <a:buNone/>
            </a:pPr>
            <a:r>
              <a:rPr lang="en-US">
                <a:latin typeface="Calibri"/>
                <a:ea typeface="Calibri"/>
                <a:cs typeface="Arial"/>
              </a:rPr>
              <a:t>Who needs to be involved?</a:t>
            </a:r>
            <a:endParaRPr lang="en-US">
              <a:latin typeface="Calibri"/>
              <a:ea typeface="Calibri"/>
            </a:endParaRPr>
          </a:p>
          <a:p>
            <a:pPr marL="0" indent="0">
              <a:buNone/>
            </a:pPr>
            <a:endParaRPr lang="en-US">
              <a:latin typeface="Georgia" panose="02040502050405020303" pitchFamily="18" charset="0"/>
            </a:endParaRPr>
          </a:p>
        </p:txBody>
      </p:sp>
      <p:sp>
        <p:nvSpPr>
          <p:cNvPr id="4" name="Slide Number Placeholder 3"/>
          <p:cNvSpPr>
            <a:spLocks noGrp="1"/>
          </p:cNvSpPr>
          <p:nvPr>
            <p:ph type="sldNum" sz="quarter" idx="12"/>
          </p:nvPr>
        </p:nvSpPr>
        <p:spPr/>
        <p:txBody>
          <a:bodyPr/>
          <a:lstStyle/>
          <a:p>
            <a:pPr>
              <a:defRPr/>
            </a:pPr>
            <a:fld id="{5DFF13A9-1037-4D5A-A349-B944681F0EB5}" type="slidenum">
              <a:rPr lang="en-US">
                <a:solidFill>
                  <a:prstClr val="black">
                    <a:tint val="75000"/>
                  </a:prstClr>
                </a:solidFill>
              </a:rPr>
              <a:pPr>
                <a:defRPr/>
              </a:pPr>
              <a:t>11</a:t>
            </a:fld>
            <a:endParaRPr lang="en-US">
              <a:solidFill>
                <a:prstClr val="black">
                  <a:tint val="75000"/>
                </a:prstClr>
              </a:solidFill>
            </a:endParaRPr>
          </a:p>
        </p:txBody>
      </p:sp>
      <p:pic>
        <p:nvPicPr>
          <p:cNvPr id="6" name="Picture 4" descr="http://ih.constantcontact.com/fs195/1102756959728/img/607.jpg?a=111236931036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33600" y="6019800"/>
            <a:ext cx="3390900" cy="685800"/>
          </a:xfrm>
          <a:prstGeom prst="rect">
            <a:avLst/>
          </a:prstGeom>
          <a:noFill/>
        </p:spPr>
      </p:pic>
      <p:cxnSp>
        <p:nvCxnSpPr>
          <p:cNvPr id="7" name="Straight Connector 6"/>
          <p:cNvCxnSpPr/>
          <p:nvPr/>
        </p:nvCxnSpPr>
        <p:spPr>
          <a:xfrm>
            <a:off x="1981200" y="1295400"/>
            <a:ext cx="8229600" cy="0"/>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73072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a:latin typeface="Calibri"/>
                <a:ea typeface="Calibri"/>
                <a:cs typeface="Times New Roman"/>
              </a:rPr>
              <a:t>Activity:  Management Challenges</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a:latin typeface="Calibri"/>
                <a:ea typeface="Calibri"/>
                <a:cs typeface="Arial"/>
              </a:rPr>
              <a:t>Protocol: </a:t>
            </a:r>
            <a:endParaRPr lang="en-US">
              <a:latin typeface="Calibri"/>
              <a:ea typeface="Calibri"/>
            </a:endParaRPr>
          </a:p>
          <a:p>
            <a:pPr marL="0" indent="0">
              <a:buNone/>
            </a:pPr>
            <a:endParaRPr lang="en-US">
              <a:latin typeface="Calibri"/>
              <a:ea typeface="Calibri"/>
            </a:endParaRPr>
          </a:p>
          <a:p>
            <a:pPr marL="0" indent="0">
              <a:buNone/>
            </a:pPr>
            <a:r>
              <a:rPr lang="en-US">
                <a:latin typeface="Calibri"/>
                <a:ea typeface="Calibri"/>
                <a:cs typeface="Arial"/>
              </a:rPr>
              <a:t>Alert Status applies to emergency conditions which require immediate secured access to the building(s). The incident dictates a heighten state of alert to visitors, deliveries, and others who desire access to the facility. Also, this emergency situation restricts access by students and personnel, to outside areas such as sport fields, playgrounds, and court yards during the school day</a:t>
            </a:r>
          </a:p>
          <a:p>
            <a:pPr marL="0" indent="0">
              <a:buNone/>
            </a:pPr>
            <a:endParaRPr lang="en-US">
              <a:latin typeface="Calibri"/>
              <a:ea typeface="Calibri"/>
            </a:endParaRPr>
          </a:p>
        </p:txBody>
      </p:sp>
      <p:sp>
        <p:nvSpPr>
          <p:cNvPr id="4" name="Slide Number Placeholder 3"/>
          <p:cNvSpPr>
            <a:spLocks noGrp="1"/>
          </p:cNvSpPr>
          <p:nvPr>
            <p:ph type="sldNum" sz="quarter" idx="12"/>
          </p:nvPr>
        </p:nvSpPr>
        <p:spPr/>
        <p:txBody>
          <a:bodyPr/>
          <a:lstStyle/>
          <a:p>
            <a:pPr>
              <a:defRPr/>
            </a:pPr>
            <a:fld id="{5DFF13A9-1037-4D5A-A349-B944681F0EB5}" type="slidenum">
              <a:rPr lang="en-US">
                <a:solidFill>
                  <a:prstClr val="black">
                    <a:tint val="75000"/>
                  </a:prstClr>
                </a:solidFill>
              </a:rPr>
              <a:pPr>
                <a:defRPr/>
              </a:pPr>
              <a:t>12</a:t>
            </a:fld>
            <a:endParaRPr lang="en-US">
              <a:solidFill>
                <a:prstClr val="black">
                  <a:tint val="75000"/>
                </a:prstClr>
              </a:solidFill>
            </a:endParaRPr>
          </a:p>
        </p:txBody>
      </p:sp>
      <p:pic>
        <p:nvPicPr>
          <p:cNvPr id="6" name="Picture 4" descr="http://ih.constantcontact.com/fs195/1102756959728/img/607.jpg?a=111236931036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33600" y="6019800"/>
            <a:ext cx="3390900" cy="685800"/>
          </a:xfrm>
          <a:prstGeom prst="rect">
            <a:avLst/>
          </a:prstGeom>
          <a:noFill/>
        </p:spPr>
      </p:pic>
      <p:cxnSp>
        <p:nvCxnSpPr>
          <p:cNvPr id="7" name="Straight Connector 6"/>
          <p:cNvCxnSpPr/>
          <p:nvPr/>
        </p:nvCxnSpPr>
        <p:spPr>
          <a:xfrm>
            <a:off x="1981200" y="1295400"/>
            <a:ext cx="8229600" cy="0"/>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05128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a:latin typeface="Calibri"/>
                <a:ea typeface="Calibri"/>
                <a:cs typeface="Times New Roman"/>
              </a:rPr>
              <a:t>Activity:  Management Challenges</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pPr marL="0" indent="0">
              <a:buNone/>
            </a:pPr>
            <a:r>
              <a:rPr lang="en-US">
                <a:latin typeface="Calibri"/>
                <a:ea typeface="Calibri"/>
                <a:cs typeface="Arial"/>
              </a:rPr>
              <a:t>FIRE AND EXPLOSION SCENARIO</a:t>
            </a:r>
          </a:p>
          <a:p>
            <a:pPr marL="0" indent="0">
              <a:buNone/>
            </a:pPr>
            <a:r>
              <a:rPr lang="en-US">
                <a:latin typeface="Calibri"/>
                <a:ea typeface="Calibri"/>
                <a:cs typeface="Arial"/>
              </a:rPr>
              <a:t>It is November, and a cold rain is falling. The temperature is 34 degrees, and the wind is blowing from the northwest at 18 miles per hour. At 5:00pm, the science area of Barack Obama Senior High School is rocked by an explosion. In less than a minute, the fire alarm sounds. For the most part, teachers begin an orderly evacuation but, because everyone knows that this time, it is not a drill, tensions are high, and some students begin pushing to get out.</a:t>
            </a:r>
          </a:p>
          <a:p>
            <a:pPr marL="0" indent="0">
              <a:buNone/>
            </a:pPr>
            <a:endParaRPr lang="en-US">
              <a:latin typeface="Calibri"/>
              <a:ea typeface="Calibri"/>
            </a:endParaRPr>
          </a:p>
          <a:p>
            <a:pPr marL="0" indent="0">
              <a:buNone/>
            </a:pPr>
            <a:r>
              <a:rPr lang="en-US">
                <a:latin typeface="Calibri"/>
                <a:ea typeface="Calibri"/>
                <a:cs typeface="Arial"/>
              </a:rPr>
              <a:t>Because no one had time to get their belongings—and because the school has a policy that prohibits the wearing of outdoor coats and hats in the classroom, students, teachers, and staff quickly become soaked.</a:t>
            </a:r>
          </a:p>
          <a:p>
            <a:pPr marL="0" indent="0">
              <a:buNone/>
            </a:pPr>
            <a:endParaRPr lang="en-US">
              <a:latin typeface="Calibri"/>
              <a:ea typeface="Calibri"/>
            </a:endParaRPr>
          </a:p>
          <a:p>
            <a:pPr marL="0" indent="0">
              <a:buNone/>
            </a:pPr>
            <a:r>
              <a:rPr lang="en-US" b="1" u="sng">
                <a:latin typeface="Calibri"/>
                <a:ea typeface="Calibri"/>
                <a:cs typeface="Arial"/>
              </a:rPr>
              <a:t>Knowledge Check</a:t>
            </a:r>
            <a:endParaRPr lang="en-US" b="1">
              <a:latin typeface="Calibri"/>
              <a:ea typeface="Calibri"/>
              <a:cs typeface="Arial"/>
            </a:endParaRPr>
          </a:p>
          <a:p>
            <a:pPr marL="0" indent="0">
              <a:buNone/>
            </a:pPr>
            <a:r>
              <a:rPr lang="en-US">
                <a:latin typeface="Calibri"/>
                <a:ea typeface="Calibri"/>
                <a:cs typeface="Arial"/>
              </a:rPr>
              <a:t>What do you need to know?</a:t>
            </a:r>
            <a:endParaRPr lang="en-US">
              <a:latin typeface="Calibri"/>
              <a:ea typeface="Calibri"/>
            </a:endParaRPr>
          </a:p>
          <a:p>
            <a:pPr marL="0" indent="0">
              <a:buNone/>
            </a:pPr>
            <a:r>
              <a:rPr lang="en-US">
                <a:latin typeface="Calibri"/>
                <a:ea typeface="Calibri"/>
                <a:cs typeface="Arial"/>
              </a:rPr>
              <a:t>What do you need to do?</a:t>
            </a:r>
          </a:p>
          <a:p>
            <a:pPr marL="0" indent="0">
              <a:buNone/>
            </a:pPr>
            <a:r>
              <a:rPr lang="en-US">
                <a:latin typeface="Calibri"/>
                <a:ea typeface="Calibri"/>
                <a:cs typeface="Arial"/>
              </a:rPr>
              <a:t>Who needs to be involved?</a:t>
            </a:r>
          </a:p>
        </p:txBody>
      </p:sp>
      <p:sp>
        <p:nvSpPr>
          <p:cNvPr id="4" name="Slide Number Placeholder 3"/>
          <p:cNvSpPr>
            <a:spLocks noGrp="1"/>
          </p:cNvSpPr>
          <p:nvPr>
            <p:ph type="sldNum" sz="quarter" idx="12"/>
          </p:nvPr>
        </p:nvSpPr>
        <p:spPr/>
        <p:txBody>
          <a:bodyPr/>
          <a:lstStyle/>
          <a:p>
            <a:pPr>
              <a:defRPr/>
            </a:pPr>
            <a:fld id="{5DFF13A9-1037-4D5A-A349-B944681F0EB5}" type="slidenum">
              <a:rPr lang="en-US">
                <a:solidFill>
                  <a:prstClr val="black">
                    <a:tint val="75000"/>
                  </a:prstClr>
                </a:solidFill>
              </a:rPr>
              <a:pPr>
                <a:defRPr/>
              </a:pPr>
              <a:t>13</a:t>
            </a:fld>
            <a:endParaRPr lang="en-US">
              <a:solidFill>
                <a:prstClr val="black">
                  <a:tint val="75000"/>
                </a:prstClr>
              </a:solidFill>
            </a:endParaRPr>
          </a:p>
        </p:txBody>
      </p:sp>
      <p:pic>
        <p:nvPicPr>
          <p:cNvPr id="6" name="Picture 4" descr="http://ih.constantcontact.com/fs195/1102756959728/img/607.jpg?a=111236931036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33600" y="6019800"/>
            <a:ext cx="3390900" cy="685800"/>
          </a:xfrm>
          <a:prstGeom prst="rect">
            <a:avLst/>
          </a:prstGeom>
          <a:noFill/>
        </p:spPr>
      </p:pic>
      <p:cxnSp>
        <p:nvCxnSpPr>
          <p:cNvPr id="7" name="Straight Connector 6"/>
          <p:cNvCxnSpPr/>
          <p:nvPr/>
        </p:nvCxnSpPr>
        <p:spPr>
          <a:xfrm>
            <a:off x="1981200" y="1295400"/>
            <a:ext cx="8229600" cy="0"/>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48406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a:latin typeface="Calibri"/>
                <a:ea typeface="Calibri"/>
                <a:cs typeface="Times New Roman"/>
              </a:rPr>
              <a:t>Activity:  Management Challenges</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a:latin typeface="Calibri"/>
                <a:ea typeface="Calibri"/>
                <a:cs typeface="Arial"/>
              </a:rPr>
              <a:t>Protocol: </a:t>
            </a:r>
            <a:endParaRPr lang="en-US">
              <a:latin typeface="Calibri"/>
              <a:ea typeface="Calibri"/>
            </a:endParaRPr>
          </a:p>
          <a:p>
            <a:pPr marL="0" indent="0">
              <a:buNone/>
            </a:pPr>
            <a:endParaRPr lang="en-US">
              <a:latin typeface="Calibri"/>
              <a:ea typeface="Calibri"/>
            </a:endParaRPr>
          </a:p>
          <a:p>
            <a:pPr marL="0" indent="0">
              <a:buNone/>
            </a:pPr>
            <a:r>
              <a:rPr lang="en-US" b="1">
                <a:latin typeface="Calibri"/>
                <a:ea typeface="Calibri"/>
                <a:cs typeface="Arial"/>
              </a:rPr>
              <a:t>Evacuation</a:t>
            </a:r>
            <a:r>
              <a:rPr lang="en-US">
                <a:latin typeface="Calibri"/>
                <a:ea typeface="Calibri"/>
                <a:cs typeface="Arial"/>
              </a:rPr>
              <a:t> - Emergency conditions may dictate the relocation of building occupants to alternate locations. For example, fires, gas leaks, hazard chemical spills and releases within a building, and or bomb threats.</a:t>
            </a:r>
          </a:p>
          <a:p>
            <a:pPr marL="0" indent="0">
              <a:buNone/>
            </a:pPr>
            <a:endParaRPr lang="en-US">
              <a:latin typeface="Georgia" panose="02040502050405020303" pitchFamily="18" charset="0"/>
            </a:endParaRPr>
          </a:p>
        </p:txBody>
      </p:sp>
      <p:sp>
        <p:nvSpPr>
          <p:cNvPr id="4" name="Slide Number Placeholder 3"/>
          <p:cNvSpPr>
            <a:spLocks noGrp="1"/>
          </p:cNvSpPr>
          <p:nvPr>
            <p:ph type="sldNum" sz="quarter" idx="12"/>
          </p:nvPr>
        </p:nvSpPr>
        <p:spPr/>
        <p:txBody>
          <a:bodyPr/>
          <a:lstStyle/>
          <a:p>
            <a:pPr>
              <a:defRPr/>
            </a:pPr>
            <a:fld id="{5DFF13A9-1037-4D5A-A349-B944681F0EB5}" type="slidenum">
              <a:rPr lang="en-US">
                <a:solidFill>
                  <a:prstClr val="black">
                    <a:tint val="75000"/>
                  </a:prstClr>
                </a:solidFill>
              </a:rPr>
              <a:pPr>
                <a:defRPr/>
              </a:pPr>
              <a:t>14</a:t>
            </a:fld>
            <a:endParaRPr lang="en-US">
              <a:solidFill>
                <a:prstClr val="black">
                  <a:tint val="75000"/>
                </a:prstClr>
              </a:solidFill>
            </a:endParaRPr>
          </a:p>
        </p:txBody>
      </p:sp>
      <p:pic>
        <p:nvPicPr>
          <p:cNvPr id="6" name="Picture 4" descr="http://ih.constantcontact.com/fs195/1102756959728/img/607.jpg?a=111236931036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33600" y="6019800"/>
            <a:ext cx="3390900" cy="685800"/>
          </a:xfrm>
          <a:prstGeom prst="rect">
            <a:avLst/>
          </a:prstGeom>
          <a:noFill/>
        </p:spPr>
      </p:pic>
      <p:cxnSp>
        <p:nvCxnSpPr>
          <p:cNvPr id="7" name="Straight Connector 6"/>
          <p:cNvCxnSpPr/>
          <p:nvPr/>
        </p:nvCxnSpPr>
        <p:spPr>
          <a:xfrm>
            <a:off x="1981200" y="1295400"/>
            <a:ext cx="8229600" cy="0"/>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22719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a:latin typeface="Calibri"/>
                <a:ea typeface="Calibri"/>
                <a:cs typeface="Times New Roman"/>
              </a:rPr>
              <a:t>Knowledge Check?</a:t>
            </a:r>
            <a:br>
              <a:rPr lang="en-US" sz="3600">
                <a:latin typeface="Calibri"/>
              </a:rPr>
            </a:br>
            <a:endParaRPr lang="en-US" sz="3600" b="1">
              <a:latin typeface="Georgia" panose="02040502050405020303" pitchFamily="18" charset="0"/>
            </a:endParaRPr>
          </a:p>
        </p:txBody>
      </p:sp>
      <p:sp>
        <p:nvSpPr>
          <p:cNvPr id="5" name="Content Placeholder 4"/>
          <p:cNvSpPr>
            <a:spLocks noGrp="1"/>
          </p:cNvSpPr>
          <p:nvPr>
            <p:ph idx="1"/>
          </p:nvPr>
        </p:nvSpPr>
        <p:spPr/>
        <p:txBody>
          <a:bodyPr vert="horz" lIns="91440" tIns="45720" rIns="91440" bIns="45720" rtlCol="0" anchor="t">
            <a:normAutofit/>
          </a:bodyPr>
          <a:lstStyle/>
          <a:p>
            <a:pPr marL="0" indent="0">
              <a:buNone/>
            </a:pPr>
            <a:r>
              <a:rPr lang="en-US" sz="2400">
                <a:latin typeface="Calibri"/>
                <a:ea typeface="Calibri"/>
                <a:cs typeface="Arial"/>
              </a:rPr>
              <a:t>Discuss and explain the below DCPS emergency response protocols:</a:t>
            </a:r>
          </a:p>
          <a:p>
            <a:pPr marL="0" indent="0">
              <a:buNone/>
            </a:pPr>
            <a:endParaRPr lang="en-US" sz="2400">
              <a:latin typeface="Calibri"/>
              <a:ea typeface="Calibri"/>
            </a:endParaRPr>
          </a:p>
          <a:p>
            <a:pPr>
              <a:buFont typeface="Arial" panose="020B0604020202020204" pitchFamily="34" charset="0"/>
              <a:buChar char="•"/>
            </a:pPr>
            <a:r>
              <a:rPr lang="en-US" sz="2400">
                <a:latin typeface="Calibri"/>
                <a:ea typeface="Calibri"/>
                <a:cs typeface="Arial"/>
              </a:rPr>
              <a:t>Lockdown </a:t>
            </a:r>
          </a:p>
          <a:p>
            <a:pPr>
              <a:buFont typeface="Arial" panose="020B0604020202020204" pitchFamily="34" charset="0"/>
              <a:buChar char="•"/>
            </a:pPr>
            <a:r>
              <a:rPr lang="en-US" sz="2400">
                <a:latin typeface="Calibri"/>
                <a:ea typeface="Calibri"/>
                <a:cs typeface="Arial"/>
              </a:rPr>
              <a:t>Alert Status</a:t>
            </a:r>
          </a:p>
          <a:p>
            <a:pPr>
              <a:buFont typeface="Arial" panose="020B0604020202020204" pitchFamily="34" charset="0"/>
              <a:buChar char="•"/>
            </a:pPr>
            <a:r>
              <a:rPr lang="en-US" sz="2400">
                <a:latin typeface="Calibri"/>
                <a:ea typeface="Calibri"/>
                <a:cs typeface="Arial"/>
              </a:rPr>
              <a:t>Shelter-in-Place</a:t>
            </a:r>
          </a:p>
          <a:p>
            <a:pPr>
              <a:buFont typeface="Arial" panose="020B0604020202020204" pitchFamily="34" charset="0"/>
              <a:buChar char="•"/>
            </a:pPr>
            <a:r>
              <a:rPr lang="en-US" sz="2400">
                <a:latin typeface="Calibri"/>
                <a:ea typeface="Calibri"/>
                <a:cs typeface="Arial"/>
              </a:rPr>
              <a:t>Severe Weather Safe Area </a:t>
            </a:r>
            <a:endParaRPr lang="en-US" sz="2400">
              <a:latin typeface="Calibri"/>
              <a:ea typeface="Calibri"/>
            </a:endParaRPr>
          </a:p>
          <a:p>
            <a:pPr>
              <a:buFont typeface="Arial" panose="020B0604020202020204" pitchFamily="34" charset="0"/>
              <a:buChar char="•"/>
            </a:pPr>
            <a:r>
              <a:rPr lang="en-US" sz="2400">
                <a:latin typeface="Calibri"/>
                <a:ea typeface="Calibri"/>
                <a:cs typeface="Arial"/>
              </a:rPr>
              <a:t>Evacuation Procedures</a:t>
            </a:r>
          </a:p>
          <a:p>
            <a:pPr>
              <a:buFont typeface="Arial" panose="020B0604020202020204" pitchFamily="34" charset="0"/>
              <a:buChar char="•"/>
            </a:pPr>
            <a:r>
              <a:rPr lang="en-US" sz="2400">
                <a:latin typeface="Calibri"/>
                <a:ea typeface="Calibri"/>
                <a:cs typeface="Arial"/>
              </a:rPr>
              <a:t>Reverse Evacuation</a:t>
            </a:r>
          </a:p>
          <a:p>
            <a:pPr marL="0" indent="0">
              <a:buNone/>
            </a:pPr>
            <a:endParaRPr lang="en-US" sz="1800">
              <a:latin typeface="Georgia" panose="02040502050405020303" pitchFamily="18" charset="0"/>
            </a:endParaRPr>
          </a:p>
        </p:txBody>
      </p:sp>
      <p:sp>
        <p:nvSpPr>
          <p:cNvPr id="3" name="Slide Number Placeholder 2"/>
          <p:cNvSpPr>
            <a:spLocks noGrp="1"/>
          </p:cNvSpPr>
          <p:nvPr>
            <p:ph type="sldNum" sz="quarter" idx="12"/>
          </p:nvPr>
        </p:nvSpPr>
        <p:spPr/>
        <p:txBody>
          <a:bodyPr/>
          <a:lstStyle/>
          <a:p>
            <a:fld id="{5DFF13A9-1037-4D5A-A349-B944681F0EB5}" type="slidenum">
              <a:rPr lang="en-US" smtClean="0"/>
              <a:pPr/>
              <a:t>15</a:t>
            </a:fld>
            <a:endParaRPr lang="en-US"/>
          </a:p>
        </p:txBody>
      </p:sp>
      <p:pic>
        <p:nvPicPr>
          <p:cNvPr id="4" name="Picture 4" descr="http://ih.constantcontact.com/fs195/1102756959728/img/607.jpg?a=111236931036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57400" y="5867400"/>
            <a:ext cx="3390900" cy="685800"/>
          </a:xfrm>
          <a:prstGeom prst="rect">
            <a:avLst/>
          </a:prstGeom>
          <a:noFill/>
        </p:spPr>
      </p:pic>
      <p:cxnSp>
        <p:nvCxnSpPr>
          <p:cNvPr id="6" name="Straight Connector 5"/>
          <p:cNvCxnSpPr/>
          <p:nvPr/>
        </p:nvCxnSpPr>
        <p:spPr>
          <a:xfrm>
            <a:off x="1981200" y="1143000"/>
            <a:ext cx="8229600" cy="0"/>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84508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1981200" y="152400"/>
            <a:ext cx="8229600" cy="838200"/>
          </a:xfrm>
        </p:spPr>
        <p:txBody>
          <a:bodyPr>
            <a:normAutofit/>
          </a:bodyPr>
          <a:lstStyle/>
          <a:p>
            <a:pPr algn="ctr"/>
            <a:r>
              <a:rPr lang="en-US" sz="3600">
                <a:latin typeface="Georgia"/>
                <a:cs typeface="Times New Roman"/>
              </a:rPr>
              <a:t>DCPS School Security Division</a:t>
            </a:r>
            <a:endParaRPr lang="en-US" sz="3600">
              <a:latin typeface="Georgia" pitchFamily="18" charset="0"/>
            </a:endParaRPr>
          </a:p>
        </p:txBody>
      </p:sp>
      <p:cxnSp>
        <p:nvCxnSpPr>
          <p:cNvPr id="5" name="Straight Connector 4"/>
          <p:cNvCxnSpPr/>
          <p:nvPr/>
        </p:nvCxnSpPr>
        <p:spPr>
          <a:xfrm>
            <a:off x="1981200" y="1219200"/>
            <a:ext cx="8229600" cy="0"/>
          </a:xfrm>
          <a:prstGeom prst="line">
            <a:avLst/>
          </a:prstGeom>
          <a:ln/>
        </p:spPr>
        <p:style>
          <a:lnRef idx="3">
            <a:schemeClr val="dk1"/>
          </a:lnRef>
          <a:fillRef idx="0">
            <a:schemeClr val="dk1"/>
          </a:fillRef>
          <a:effectRef idx="2">
            <a:schemeClr val="dk1"/>
          </a:effectRef>
          <a:fontRef idx="minor">
            <a:schemeClr val="tx1"/>
          </a:fontRef>
        </p:style>
      </p:cxnSp>
      <p:pic>
        <p:nvPicPr>
          <p:cNvPr id="3076" name="Picture 4" descr="http://ih.constantcontact.com/fs195/1102756959728/img/607.jpg?a=1112369310366"/>
          <p:cNvPicPr>
            <a:picLocks noChangeAspect="1" noChangeArrowheads="1"/>
          </p:cNvPicPr>
          <p:nvPr/>
        </p:nvPicPr>
        <p:blipFill>
          <a:blip r:embed="rId3" cstate="print">
            <a:clrChange>
              <a:clrFrom>
                <a:srgbClr val="FEFFFF"/>
              </a:clrFrom>
              <a:clrTo>
                <a:srgbClr val="FEFFFF">
                  <a:alpha val="0"/>
                </a:srgbClr>
              </a:clrTo>
            </a:clrChange>
          </a:blip>
          <a:srcRect/>
          <a:stretch>
            <a:fillRect/>
          </a:stretch>
        </p:blipFill>
        <p:spPr bwMode="auto">
          <a:xfrm>
            <a:off x="1905000" y="5867400"/>
            <a:ext cx="3390900" cy="685800"/>
          </a:xfrm>
          <a:prstGeom prst="rect">
            <a:avLst/>
          </a:prstGeom>
          <a:noFill/>
        </p:spPr>
      </p:pic>
      <p:pic>
        <p:nvPicPr>
          <p:cNvPr id="2" name="Picture 2" descr="A picture containing text, clipart&#10;&#10;Description automatically generated">
            <a:extLst>
              <a:ext uri="{FF2B5EF4-FFF2-40B4-BE49-F238E27FC236}">
                <a16:creationId xmlns:a16="http://schemas.microsoft.com/office/drawing/2014/main" id="{5D2BE3AB-5DF3-1174-5067-1D42469F6F03}"/>
              </a:ext>
            </a:extLst>
          </p:cNvPr>
          <p:cNvPicPr>
            <a:picLocks noChangeAspect="1"/>
          </p:cNvPicPr>
          <p:nvPr/>
        </p:nvPicPr>
        <p:blipFill>
          <a:blip r:embed="rId4"/>
          <a:stretch>
            <a:fillRect/>
          </a:stretch>
        </p:blipFill>
        <p:spPr>
          <a:xfrm>
            <a:off x="3047532" y="1716374"/>
            <a:ext cx="5747166" cy="3537678"/>
          </a:xfrm>
          <a:prstGeom prst="rect">
            <a:avLst/>
          </a:prstGeom>
        </p:spPr>
      </p:pic>
    </p:spTree>
    <p:extLst>
      <p:ext uri="{BB962C8B-B14F-4D97-AF65-F5344CB8AC3E}">
        <p14:creationId xmlns:p14="http://schemas.microsoft.com/office/powerpoint/2010/main" val="425618455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93277B2A-D9A5-4B76-BB5F-4170D5835FBC}"/>
              </a:ext>
            </a:extLst>
          </p:cNvPr>
          <p:cNvGraphicFramePr>
            <a:graphicFrameLocks noGrp="1"/>
          </p:cNvGraphicFramePr>
          <p:nvPr>
            <p:ph idx="1"/>
            <p:extLst>
              <p:ext uri="{D42A27DB-BD31-4B8C-83A1-F6EECF244321}">
                <p14:modId xmlns:p14="http://schemas.microsoft.com/office/powerpoint/2010/main" val="2482648611"/>
              </p:ext>
            </p:extLst>
          </p:nvPr>
        </p:nvGraphicFramePr>
        <p:xfrm>
          <a:off x="2209800" y="1981201"/>
          <a:ext cx="7772402" cy="3810000"/>
        </p:xfrm>
        <a:graphic>
          <a:graphicData uri="http://schemas.openxmlformats.org/drawingml/2006/table">
            <a:tbl>
              <a:tblPr firstRow="1" bandRow="1">
                <a:tableStyleId>{5C22544A-7EE6-4342-B048-85BDC9FD1C3A}</a:tableStyleId>
              </a:tblPr>
              <a:tblGrid>
                <a:gridCol w="1912166">
                  <a:extLst>
                    <a:ext uri="{9D8B030D-6E8A-4147-A177-3AD203B41FA5}">
                      <a16:colId xmlns:a16="http://schemas.microsoft.com/office/drawing/2014/main" val="2783398664"/>
                    </a:ext>
                  </a:extLst>
                </a:gridCol>
                <a:gridCol w="1900618">
                  <a:extLst>
                    <a:ext uri="{9D8B030D-6E8A-4147-A177-3AD203B41FA5}">
                      <a16:colId xmlns:a16="http://schemas.microsoft.com/office/drawing/2014/main" val="4197858407"/>
                    </a:ext>
                  </a:extLst>
                </a:gridCol>
                <a:gridCol w="1979809">
                  <a:extLst>
                    <a:ext uri="{9D8B030D-6E8A-4147-A177-3AD203B41FA5}">
                      <a16:colId xmlns:a16="http://schemas.microsoft.com/office/drawing/2014/main" val="4135572759"/>
                    </a:ext>
                  </a:extLst>
                </a:gridCol>
                <a:gridCol w="1979809">
                  <a:extLst>
                    <a:ext uri="{9D8B030D-6E8A-4147-A177-3AD203B41FA5}">
                      <a16:colId xmlns:a16="http://schemas.microsoft.com/office/drawing/2014/main" val="828294962"/>
                    </a:ext>
                  </a:extLst>
                </a:gridCol>
              </a:tblGrid>
              <a:tr h="721783">
                <a:tc>
                  <a:txBody>
                    <a:bodyPr/>
                    <a:lstStyle/>
                    <a:p>
                      <a:pPr algn="ctr"/>
                      <a:r>
                        <a:rPr lang="en-US" sz="1600" b="1"/>
                        <a:t>DCPS School</a:t>
                      </a:r>
                      <a:r>
                        <a:rPr lang="en-US" sz="1600" b="0"/>
                        <a:t> </a:t>
                      </a:r>
                      <a:r>
                        <a:rPr lang="en-US" sz="1600" b="1"/>
                        <a:t>Police</a:t>
                      </a:r>
                      <a:r>
                        <a:rPr lang="en-US" sz="1600" b="0"/>
                        <a:t> </a:t>
                      </a:r>
                    </a:p>
                    <a:p>
                      <a:pPr algn="ctr"/>
                      <a:r>
                        <a:rPr lang="en-US" sz="1400" b="0"/>
                        <a:t>Michael Alston</a:t>
                      </a:r>
                    </a:p>
                  </a:txBody>
                  <a:tcPr/>
                </a:tc>
                <a:tc>
                  <a:txBody>
                    <a:bodyPr/>
                    <a:lstStyle/>
                    <a:p>
                      <a:pPr algn="ctr"/>
                      <a:r>
                        <a:rPr lang="en-US" sz="1600"/>
                        <a:t>Contract Security</a:t>
                      </a:r>
                    </a:p>
                    <a:p>
                      <a:pPr algn="ctr"/>
                      <a:r>
                        <a:rPr lang="en-US" sz="1400" b="0"/>
                        <a:t>Michele Salahuddin</a:t>
                      </a:r>
                    </a:p>
                    <a:p>
                      <a:pPr algn="ctr"/>
                      <a:r>
                        <a:rPr lang="en-US" sz="1400" b="0"/>
                        <a:t>Regina Waiters</a:t>
                      </a:r>
                    </a:p>
                  </a:txBody>
                  <a:tcPr/>
                </a:tc>
                <a:tc>
                  <a:txBody>
                    <a:bodyPr/>
                    <a:lstStyle/>
                    <a:p>
                      <a:pPr algn="ctr"/>
                      <a:r>
                        <a:rPr lang="en-US" sz="1600"/>
                        <a:t>Physical Security</a:t>
                      </a:r>
                    </a:p>
                    <a:p>
                      <a:pPr algn="ctr"/>
                      <a:r>
                        <a:rPr lang="en-US" sz="1400" b="0"/>
                        <a:t>Franklin “Skip” Chrisman</a:t>
                      </a:r>
                    </a:p>
                    <a:p>
                      <a:pPr algn="ctr"/>
                      <a:r>
                        <a:rPr lang="en-US" sz="1400" b="0"/>
                        <a:t>Mike Berry</a:t>
                      </a:r>
                    </a:p>
                  </a:txBody>
                  <a:tcPr/>
                </a:tc>
                <a:tc>
                  <a:txBody>
                    <a:bodyPr/>
                    <a:lstStyle/>
                    <a:p>
                      <a:pPr algn="ctr"/>
                      <a:r>
                        <a:rPr lang="en-US" sz="1400" b="1"/>
                        <a:t>Security Operations </a:t>
                      </a:r>
                    </a:p>
                    <a:p>
                      <a:pPr algn="ctr"/>
                      <a:r>
                        <a:rPr lang="en-US" sz="1400" b="0"/>
                        <a:t>Lisa Couser</a:t>
                      </a:r>
                    </a:p>
                    <a:p>
                      <a:pPr algn="ctr"/>
                      <a:r>
                        <a:rPr lang="en-US" sz="1400" b="0"/>
                        <a:t>Mary Johnson</a:t>
                      </a:r>
                    </a:p>
                    <a:p>
                      <a:pPr algn="ctr"/>
                      <a:r>
                        <a:rPr lang="en-US" sz="1400" b="0"/>
                        <a:t> </a:t>
                      </a:r>
                    </a:p>
                  </a:txBody>
                  <a:tcPr/>
                </a:tc>
                <a:extLst>
                  <a:ext uri="{0D108BD9-81ED-4DB2-BD59-A6C34878D82A}">
                    <a16:rowId xmlns:a16="http://schemas.microsoft.com/office/drawing/2014/main" val="363243893"/>
                  </a:ext>
                </a:extLst>
              </a:tr>
              <a:tr h="2250017">
                <a:tc>
                  <a:txBody>
                    <a:bodyPr/>
                    <a:lstStyle/>
                    <a:p>
                      <a:pPr marL="285750" indent="-285750">
                        <a:buFont typeface="Arial" panose="020B0604020202020204" pitchFamily="34" charset="0"/>
                        <a:buChar char="•"/>
                      </a:pPr>
                      <a:r>
                        <a:rPr lang="en-US" sz="1400"/>
                        <a:t>DCPS Police</a:t>
                      </a:r>
                    </a:p>
                    <a:p>
                      <a:pPr marL="285750" indent="-285750">
                        <a:buFont typeface="Arial" panose="020B0604020202020204" pitchFamily="34" charset="0"/>
                        <a:buChar char="•"/>
                      </a:pPr>
                      <a:r>
                        <a:rPr lang="en-US" sz="1400"/>
                        <a:t>Provide law enforcement support to schools</a:t>
                      </a:r>
                    </a:p>
                    <a:p>
                      <a:pPr marL="285750" indent="-285750">
                        <a:buFont typeface="Arial" panose="020B0604020202020204" pitchFamily="34" charset="0"/>
                        <a:buChar char="•"/>
                      </a:pPr>
                      <a:r>
                        <a:rPr lang="en-US" sz="1400"/>
                        <a:t>Assisting with mediations</a:t>
                      </a:r>
                    </a:p>
                    <a:p>
                      <a:pPr marL="285750" indent="-285750">
                        <a:buFont typeface="Arial" panose="020B0604020202020204" pitchFamily="34" charset="0"/>
                        <a:buChar char="•"/>
                      </a:pPr>
                      <a:r>
                        <a:rPr lang="en-US" sz="1400"/>
                        <a:t>Serving barring notices</a:t>
                      </a:r>
                    </a:p>
                    <a:p>
                      <a:pPr marL="285750" indent="-285750">
                        <a:buFont typeface="Arial" panose="020B0604020202020204" pitchFamily="34" charset="0"/>
                        <a:buChar char="•"/>
                      </a:pPr>
                      <a:r>
                        <a:rPr lang="en-US" sz="1400"/>
                        <a:t>Monitor contract security</a:t>
                      </a:r>
                    </a:p>
                    <a:p>
                      <a:pPr marL="285750" indent="-285750">
                        <a:buFont typeface="Arial" panose="020B0604020202020204" pitchFamily="34" charset="0"/>
                        <a:buChar char="•"/>
                      </a:pPr>
                      <a:r>
                        <a:rPr lang="en-US" sz="1400"/>
                        <a:t>Safe Passage Support</a:t>
                      </a:r>
                    </a:p>
                    <a:p>
                      <a:endParaRPr lang="en-US" sz="1400"/>
                    </a:p>
                  </a:txBody>
                  <a:tcPr/>
                </a:tc>
                <a:tc>
                  <a:txBody>
                    <a:bodyPr/>
                    <a:lstStyle/>
                    <a:p>
                      <a:pPr marL="285750" indent="-285750">
                        <a:buFont typeface="Arial" panose="020B0604020202020204" pitchFamily="34" charset="0"/>
                        <a:buChar char="•"/>
                      </a:pPr>
                      <a:r>
                        <a:rPr lang="en-US" sz="1400"/>
                        <a:t>Contract Administration</a:t>
                      </a:r>
                    </a:p>
                    <a:p>
                      <a:pPr marL="285750" indent="-285750">
                        <a:buFont typeface="Arial" panose="020B0604020202020204" pitchFamily="34" charset="0"/>
                        <a:buChar char="•"/>
                      </a:pPr>
                      <a:r>
                        <a:rPr lang="en-US" sz="1400"/>
                        <a:t>Building Use Agreements</a:t>
                      </a:r>
                    </a:p>
                    <a:p>
                      <a:pPr marL="285750" indent="-285750">
                        <a:buFont typeface="Arial" panose="020B0604020202020204" pitchFamily="34" charset="0"/>
                        <a:buChar char="•"/>
                      </a:pPr>
                      <a:r>
                        <a:rPr lang="en-US" sz="1400"/>
                        <a:t>Post Orders</a:t>
                      </a:r>
                    </a:p>
                    <a:p>
                      <a:pPr marL="285750" indent="-285750">
                        <a:buFont typeface="Arial" panose="020B0604020202020204" pitchFamily="34" charset="0"/>
                        <a:buChar char="•"/>
                      </a:pPr>
                      <a:r>
                        <a:rPr lang="en-US" sz="1400"/>
                        <a:t>Building Walkthroughs</a:t>
                      </a:r>
                    </a:p>
                    <a:p>
                      <a:pPr marL="285750" indent="-285750">
                        <a:buFont typeface="Arial" panose="020B0604020202020204" pitchFamily="34" charset="0"/>
                        <a:buChar char="•"/>
                      </a:pPr>
                      <a:r>
                        <a:rPr lang="en-US" sz="1400"/>
                        <a:t>Contract Officer Deployment</a:t>
                      </a:r>
                    </a:p>
                    <a:p>
                      <a:pPr marL="285750" indent="-285750">
                        <a:buFont typeface="Arial" panose="020B0604020202020204" pitchFamily="34" charset="0"/>
                        <a:buChar char="•"/>
                      </a:pPr>
                      <a:endParaRPr lang="en-US" sz="1400"/>
                    </a:p>
                  </a:txBody>
                  <a:tcPr/>
                </a:tc>
                <a:tc>
                  <a:txBody>
                    <a:bodyPr/>
                    <a:lstStyle/>
                    <a:p>
                      <a:pPr marL="285750" lvl="0" indent="-285750">
                        <a:buFont typeface="Arial" panose="020B0604020202020204" pitchFamily="34" charset="0"/>
                        <a:buChar char="•"/>
                      </a:pPr>
                      <a:r>
                        <a:rPr lang="en-US" sz="1400"/>
                        <a:t>CCTV Cameras and video footage</a:t>
                      </a:r>
                    </a:p>
                    <a:p>
                      <a:pPr marL="285750" lvl="0" indent="-285750">
                        <a:buFont typeface="Arial" panose="020B0604020202020204" pitchFamily="34" charset="0"/>
                        <a:buChar char="•"/>
                      </a:pPr>
                      <a:r>
                        <a:rPr lang="en-US" sz="1400"/>
                        <a:t>X-Ray Machines</a:t>
                      </a:r>
                    </a:p>
                    <a:p>
                      <a:pPr marL="285750" lvl="0" indent="-285750">
                        <a:buFont typeface="Arial" panose="020B0604020202020204" pitchFamily="34" charset="0"/>
                        <a:buChar char="•"/>
                      </a:pPr>
                      <a:r>
                        <a:rPr lang="en-US" sz="1400"/>
                        <a:t>Metal Detectors and Hand Wands</a:t>
                      </a:r>
                    </a:p>
                    <a:p>
                      <a:pPr marL="285750" lvl="0" indent="-285750">
                        <a:buFont typeface="Arial" panose="020B0604020202020204" pitchFamily="34" charset="0"/>
                        <a:buChar char="•"/>
                      </a:pPr>
                      <a:r>
                        <a:rPr lang="en-US" sz="1400"/>
                        <a:t>Locks, Lighting and Fencing</a:t>
                      </a:r>
                    </a:p>
                    <a:p>
                      <a:pPr marL="285750" lvl="0" indent="-285750">
                        <a:buFont typeface="Arial" panose="020B0604020202020204" pitchFamily="34" charset="0"/>
                        <a:buChar char="•"/>
                      </a:pPr>
                      <a:r>
                        <a:rPr lang="en-US" sz="1400"/>
                        <a:t>Intrusion Alarms in schools</a:t>
                      </a:r>
                    </a:p>
                    <a:p>
                      <a:endParaRPr lang="en-US" sz="1400"/>
                    </a:p>
                  </a:txBody>
                  <a:tcPr/>
                </a:tc>
                <a:tc>
                  <a:txBody>
                    <a:bodyPr/>
                    <a:lstStyle/>
                    <a:p>
                      <a:pPr marL="285750" indent="-285750">
                        <a:buFont typeface="Arial" panose="020B0604020202020204" pitchFamily="34" charset="0"/>
                        <a:buChar char="•"/>
                      </a:pPr>
                      <a:r>
                        <a:rPr lang="en-US" sz="1400"/>
                        <a:t>Emergency Preparedness</a:t>
                      </a:r>
                    </a:p>
                    <a:p>
                      <a:pPr marL="285750" indent="-285750">
                        <a:buFont typeface="Arial" panose="020B0604020202020204" pitchFamily="34" charset="0"/>
                        <a:buChar char="•"/>
                      </a:pPr>
                      <a:r>
                        <a:rPr lang="en-US" sz="1400"/>
                        <a:t>Budget</a:t>
                      </a:r>
                    </a:p>
                    <a:p>
                      <a:pPr marL="285750" indent="-285750">
                        <a:buFont typeface="Arial" panose="020B0604020202020204" pitchFamily="34" charset="0"/>
                        <a:buChar char="•"/>
                      </a:pPr>
                      <a:r>
                        <a:rPr lang="en-US" sz="1400"/>
                        <a:t>Requisitions</a:t>
                      </a:r>
                    </a:p>
                    <a:p>
                      <a:pPr marL="285750" indent="-285750">
                        <a:buFont typeface="Arial" panose="020B0604020202020204" pitchFamily="34" charset="0"/>
                        <a:buChar char="•"/>
                      </a:pPr>
                      <a:r>
                        <a:rPr lang="en-US" sz="1400"/>
                        <a:t>Receive and track Incident Reports</a:t>
                      </a:r>
                    </a:p>
                    <a:p>
                      <a:pPr marL="285750" indent="-285750">
                        <a:buFont typeface="Arial" panose="020B0604020202020204" pitchFamily="34" charset="0"/>
                        <a:buChar char="•"/>
                      </a:pPr>
                      <a:r>
                        <a:rPr lang="en-US" sz="1400"/>
                        <a:t>Process Warning and Barring letters for delivery </a:t>
                      </a:r>
                    </a:p>
                    <a:p>
                      <a:pPr marL="285750" indent="-285750">
                        <a:buFont typeface="Arial" panose="020B0604020202020204" pitchFamily="34" charset="0"/>
                        <a:buChar char="•"/>
                      </a:pPr>
                      <a:r>
                        <a:rPr lang="en-US" sz="1400"/>
                        <a:t>Manage Division Operations</a:t>
                      </a:r>
                    </a:p>
                    <a:p>
                      <a:pPr marL="285750" indent="-285750">
                        <a:buFont typeface="Arial" panose="020B0604020202020204" pitchFamily="34" charset="0"/>
                        <a:buChar char="•"/>
                      </a:pPr>
                      <a:endParaRPr lang="en-US" sz="1400"/>
                    </a:p>
                  </a:txBody>
                  <a:tcPr/>
                </a:tc>
                <a:extLst>
                  <a:ext uri="{0D108BD9-81ED-4DB2-BD59-A6C34878D82A}">
                    <a16:rowId xmlns:a16="http://schemas.microsoft.com/office/drawing/2014/main" val="2287199552"/>
                  </a:ext>
                </a:extLst>
              </a:tr>
            </a:tbl>
          </a:graphicData>
        </a:graphic>
      </p:graphicFrame>
      <p:sp>
        <p:nvSpPr>
          <p:cNvPr id="8" name="Title 7">
            <a:extLst>
              <a:ext uri="{FF2B5EF4-FFF2-40B4-BE49-F238E27FC236}">
                <a16:creationId xmlns:a16="http://schemas.microsoft.com/office/drawing/2014/main" id="{FC035C16-4829-47C5-BEDE-4045F4FBF74F}"/>
              </a:ext>
            </a:extLst>
          </p:cNvPr>
          <p:cNvSpPr>
            <a:spLocks noGrp="1"/>
          </p:cNvSpPr>
          <p:nvPr>
            <p:ph type="title"/>
          </p:nvPr>
        </p:nvSpPr>
        <p:spPr>
          <a:xfrm>
            <a:off x="4038600" y="1040655"/>
            <a:ext cx="4572000" cy="734660"/>
          </a:xfrm>
          <a:solidFill>
            <a:schemeClr val="accent1"/>
          </a:solidFill>
        </p:spPr>
        <p:txBody>
          <a:bodyPr>
            <a:normAutofit/>
          </a:bodyPr>
          <a:lstStyle/>
          <a:p>
            <a:r>
              <a:rPr lang="en-US" sz="2000" b="1">
                <a:solidFill>
                  <a:schemeClr val="bg1"/>
                </a:solidFill>
              </a:rPr>
              <a:t>School Security Senior Director</a:t>
            </a:r>
            <a:br>
              <a:rPr lang="en-US" sz="2000">
                <a:solidFill>
                  <a:schemeClr val="bg1"/>
                </a:solidFill>
              </a:rPr>
            </a:br>
            <a:r>
              <a:rPr lang="en-US" sz="2000">
                <a:solidFill>
                  <a:schemeClr val="bg1"/>
                </a:solidFill>
              </a:rPr>
              <a:t>Ricky A. Brown Jr</a:t>
            </a:r>
          </a:p>
        </p:txBody>
      </p:sp>
      <p:sp>
        <p:nvSpPr>
          <p:cNvPr id="6" name="Text Placeholder 5">
            <a:extLst>
              <a:ext uri="{FF2B5EF4-FFF2-40B4-BE49-F238E27FC236}">
                <a16:creationId xmlns:a16="http://schemas.microsoft.com/office/drawing/2014/main" id="{186A4995-97CC-40D2-B3E7-9D1252E2318A}"/>
              </a:ext>
            </a:extLst>
          </p:cNvPr>
          <p:cNvSpPr>
            <a:spLocks noGrp="1"/>
          </p:cNvSpPr>
          <p:nvPr>
            <p:ph type="body" sz="quarter" idx="13"/>
          </p:nvPr>
        </p:nvSpPr>
        <p:spPr>
          <a:xfrm>
            <a:off x="2046289" y="382588"/>
            <a:ext cx="8091487" cy="373062"/>
          </a:xfrm>
        </p:spPr>
        <p:txBody>
          <a:bodyPr vert="horz" lIns="91440" tIns="45720" rIns="91440" bIns="45720" rtlCol="0" anchor="t">
            <a:normAutofit/>
          </a:bodyPr>
          <a:lstStyle/>
          <a:p>
            <a:pPr algn="ctr"/>
            <a:r>
              <a:rPr lang="en-US" b="1">
                <a:ea typeface="+mn-lt"/>
                <a:cs typeface="+mn-lt"/>
              </a:rPr>
              <a:t>School Security Division – Contract Security &amp; DCPS Special Police Overview</a:t>
            </a:r>
            <a:endParaRPr lang="en-US">
              <a:ea typeface="+mn-lt"/>
              <a:cs typeface="+mn-lt"/>
            </a:endParaRPr>
          </a:p>
        </p:txBody>
      </p:sp>
    </p:spTree>
    <p:extLst>
      <p:ext uri="{BB962C8B-B14F-4D97-AF65-F5344CB8AC3E}">
        <p14:creationId xmlns:p14="http://schemas.microsoft.com/office/powerpoint/2010/main" val="544114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4B819-6758-4A3C-942B-7333B879460C}"/>
              </a:ext>
            </a:extLst>
          </p:cNvPr>
          <p:cNvSpPr>
            <a:spLocks noGrp="1"/>
          </p:cNvSpPr>
          <p:nvPr>
            <p:ph type="title"/>
          </p:nvPr>
        </p:nvSpPr>
        <p:spPr>
          <a:xfrm>
            <a:off x="2046114" y="919316"/>
            <a:ext cx="8164686" cy="734660"/>
          </a:xfrm>
        </p:spPr>
        <p:txBody>
          <a:bodyPr>
            <a:normAutofit fontScale="90000"/>
          </a:bodyPr>
          <a:lstStyle/>
          <a:p>
            <a:r>
              <a:rPr lang="en-US"/>
              <a:t>Functions of School Security Division</a:t>
            </a:r>
          </a:p>
        </p:txBody>
      </p:sp>
      <p:grpSp>
        <p:nvGrpSpPr>
          <p:cNvPr id="7" name="Group 6">
            <a:extLst>
              <a:ext uri="{FF2B5EF4-FFF2-40B4-BE49-F238E27FC236}">
                <a16:creationId xmlns:a16="http://schemas.microsoft.com/office/drawing/2014/main" id="{7C7D8483-389F-42BA-AE78-EF8AFB66C362}"/>
              </a:ext>
            </a:extLst>
          </p:cNvPr>
          <p:cNvGrpSpPr/>
          <p:nvPr/>
        </p:nvGrpSpPr>
        <p:grpSpPr>
          <a:xfrm>
            <a:off x="3487713" y="2882375"/>
            <a:ext cx="1793135" cy="1705626"/>
            <a:chOff x="752989" y="1039583"/>
            <a:chExt cx="1793135" cy="1705626"/>
          </a:xfrm>
        </p:grpSpPr>
        <p:sp>
          <p:nvSpPr>
            <p:cNvPr id="8" name="Oval 7">
              <a:extLst>
                <a:ext uri="{FF2B5EF4-FFF2-40B4-BE49-F238E27FC236}">
                  <a16:creationId xmlns:a16="http://schemas.microsoft.com/office/drawing/2014/main" id="{76B4F1AE-22FD-49B4-8C43-F48271F335F1}"/>
                </a:ext>
              </a:extLst>
            </p:cNvPr>
            <p:cNvSpPr/>
            <p:nvPr/>
          </p:nvSpPr>
          <p:spPr>
            <a:xfrm>
              <a:off x="752989" y="1039583"/>
              <a:ext cx="1793135" cy="1705626"/>
            </a:xfrm>
            <a:prstGeom prst="ellipse">
              <a:avLst/>
            </a:prstGeom>
            <a:ln>
              <a:solidFill>
                <a:srgbClr val="EEF1B7"/>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24">
              <a:extLst>
                <a:ext uri="{FF2B5EF4-FFF2-40B4-BE49-F238E27FC236}">
                  <a16:creationId xmlns:a16="http://schemas.microsoft.com/office/drawing/2014/main" id="{3BC682CA-FC04-4B7A-839C-CDD336CA00AA}"/>
                </a:ext>
              </a:extLst>
            </p:cNvPr>
            <p:cNvSpPr txBox="1"/>
            <p:nvPr/>
          </p:nvSpPr>
          <p:spPr>
            <a:xfrm>
              <a:off x="1015588" y="1289366"/>
              <a:ext cx="1267937" cy="12060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n-US" sz="1600"/>
                <a:t>Operations</a:t>
              </a:r>
              <a:endParaRPr lang="en-US" sz="2800"/>
            </a:p>
          </p:txBody>
        </p:sp>
      </p:grpSp>
      <p:grpSp>
        <p:nvGrpSpPr>
          <p:cNvPr id="11" name="Group 10">
            <a:extLst>
              <a:ext uri="{FF2B5EF4-FFF2-40B4-BE49-F238E27FC236}">
                <a16:creationId xmlns:a16="http://schemas.microsoft.com/office/drawing/2014/main" id="{EFE3834A-2449-4C0D-B8B4-6B01DC3A9EF4}"/>
              </a:ext>
            </a:extLst>
          </p:cNvPr>
          <p:cNvGrpSpPr/>
          <p:nvPr/>
        </p:nvGrpSpPr>
        <p:grpSpPr>
          <a:xfrm>
            <a:off x="5249606" y="1600200"/>
            <a:ext cx="1793135" cy="1705626"/>
            <a:chOff x="2411714" y="-165551"/>
            <a:chExt cx="1793135" cy="1705626"/>
          </a:xfrm>
        </p:grpSpPr>
        <p:sp>
          <p:nvSpPr>
            <p:cNvPr id="12" name="Oval 11">
              <a:extLst>
                <a:ext uri="{FF2B5EF4-FFF2-40B4-BE49-F238E27FC236}">
                  <a16:creationId xmlns:a16="http://schemas.microsoft.com/office/drawing/2014/main" id="{8ACFFA0E-78AE-4E21-AFA6-A67CD315F7F5}"/>
                </a:ext>
              </a:extLst>
            </p:cNvPr>
            <p:cNvSpPr/>
            <p:nvPr/>
          </p:nvSpPr>
          <p:spPr>
            <a:xfrm>
              <a:off x="2411714" y="-165551"/>
              <a:ext cx="1793135" cy="1705626"/>
            </a:xfrm>
            <a:prstGeom prst="ellipse">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Oval 8">
              <a:extLst>
                <a:ext uri="{FF2B5EF4-FFF2-40B4-BE49-F238E27FC236}">
                  <a16:creationId xmlns:a16="http://schemas.microsoft.com/office/drawing/2014/main" id="{3DFD5220-436F-4832-92E7-B72A82DD1E50}"/>
                </a:ext>
              </a:extLst>
            </p:cNvPr>
            <p:cNvSpPr txBox="1"/>
            <p:nvPr/>
          </p:nvSpPr>
          <p:spPr>
            <a:xfrm>
              <a:off x="2601561" y="84232"/>
              <a:ext cx="1449892" cy="120606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n-US" sz="1600"/>
                <a:t>School Security</a:t>
              </a:r>
              <a:r>
                <a:rPr lang="en-US" sz="2000"/>
                <a:t> </a:t>
              </a:r>
              <a:r>
                <a:rPr lang="en-US" sz="1600"/>
                <a:t>Contract Officer</a:t>
              </a:r>
              <a:endParaRPr lang="en-US" sz="2000"/>
            </a:p>
          </p:txBody>
        </p:sp>
      </p:grpSp>
      <p:grpSp>
        <p:nvGrpSpPr>
          <p:cNvPr id="14" name="Group 13">
            <a:extLst>
              <a:ext uri="{FF2B5EF4-FFF2-40B4-BE49-F238E27FC236}">
                <a16:creationId xmlns:a16="http://schemas.microsoft.com/office/drawing/2014/main" id="{DCED678B-DFF5-4C0D-97D4-4B7A5FDA571A}"/>
              </a:ext>
            </a:extLst>
          </p:cNvPr>
          <p:cNvGrpSpPr/>
          <p:nvPr/>
        </p:nvGrpSpPr>
        <p:grpSpPr>
          <a:xfrm>
            <a:off x="7011499" y="2866374"/>
            <a:ext cx="1793135" cy="1705626"/>
            <a:chOff x="4070440" y="1039583"/>
            <a:chExt cx="1793135" cy="1705626"/>
          </a:xfrm>
        </p:grpSpPr>
        <p:sp>
          <p:nvSpPr>
            <p:cNvPr id="15" name="Oval 14">
              <a:extLst>
                <a:ext uri="{FF2B5EF4-FFF2-40B4-BE49-F238E27FC236}">
                  <a16:creationId xmlns:a16="http://schemas.microsoft.com/office/drawing/2014/main" id="{FA1F7568-970F-4AD5-B044-FC8CCC5CFA61}"/>
                </a:ext>
              </a:extLst>
            </p:cNvPr>
            <p:cNvSpPr/>
            <p:nvPr/>
          </p:nvSpPr>
          <p:spPr>
            <a:xfrm>
              <a:off x="4070440" y="1039583"/>
              <a:ext cx="1793135" cy="1705626"/>
            </a:xfrm>
            <a:prstGeom prst="ellipse">
              <a:avLst/>
            </a:prstGeom>
            <a:ln>
              <a:solidFill>
                <a:srgbClr val="EEF1B7"/>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12">
              <a:extLst>
                <a:ext uri="{FF2B5EF4-FFF2-40B4-BE49-F238E27FC236}">
                  <a16:creationId xmlns:a16="http://schemas.microsoft.com/office/drawing/2014/main" id="{E4E9B4D2-00E1-48BF-933C-001AE092AB99}"/>
                </a:ext>
              </a:extLst>
            </p:cNvPr>
            <p:cNvSpPr txBox="1"/>
            <p:nvPr/>
          </p:nvSpPr>
          <p:spPr>
            <a:xfrm>
              <a:off x="4333039" y="1289366"/>
              <a:ext cx="1267937" cy="12060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n-US" sz="1600"/>
                <a:t>Physical Security</a:t>
              </a:r>
            </a:p>
          </p:txBody>
        </p:sp>
      </p:grpSp>
      <p:sp>
        <p:nvSpPr>
          <p:cNvPr id="20" name="Oval 16">
            <a:extLst>
              <a:ext uri="{FF2B5EF4-FFF2-40B4-BE49-F238E27FC236}">
                <a16:creationId xmlns:a16="http://schemas.microsoft.com/office/drawing/2014/main" id="{7004AB8E-105D-446C-B901-06739A96F8B1}"/>
              </a:ext>
            </a:extLst>
          </p:cNvPr>
          <p:cNvSpPr txBox="1"/>
          <p:nvPr/>
        </p:nvSpPr>
        <p:spPr>
          <a:xfrm>
            <a:off x="6580664" y="4537859"/>
            <a:ext cx="1267937" cy="12060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n-US" sz="1600"/>
              <a:t>Emergency Plain &amp; Guidance</a:t>
            </a:r>
          </a:p>
        </p:txBody>
      </p:sp>
      <p:grpSp>
        <p:nvGrpSpPr>
          <p:cNvPr id="21" name="Group 20">
            <a:extLst>
              <a:ext uri="{FF2B5EF4-FFF2-40B4-BE49-F238E27FC236}">
                <a16:creationId xmlns:a16="http://schemas.microsoft.com/office/drawing/2014/main" id="{928A0258-9FAC-4C15-AE9E-CD8DEDAD11B0}"/>
              </a:ext>
            </a:extLst>
          </p:cNvPr>
          <p:cNvGrpSpPr/>
          <p:nvPr/>
        </p:nvGrpSpPr>
        <p:grpSpPr>
          <a:xfrm>
            <a:off x="5220163" y="4262091"/>
            <a:ext cx="1793135" cy="1705626"/>
            <a:chOff x="1386565" y="2989532"/>
            <a:chExt cx="1793135" cy="1705626"/>
          </a:xfrm>
        </p:grpSpPr>
        <p:sp>
          <p:nvSpPr>
            <p:cNvPr id="22" name="Oval 21">
              <a:extLst>
                <a:ext uri="{FF2B5EF4-FFF2-40B4-BE49-F238E27FC236}">
                  <a16:creationId xmlns:a16="http://schemas.microsoft.com/office/drawing/2014/main" id="{413A4074-16FA-49DB-95AA-83BF14332176}"/>
                </a:ext>
              </a:extLst>
            </p:cNvPr>
            <p:cNvSpPr/>
            <p:nvPr/>
          </p:nvSpPr>
          <p:spPr>
            <a:xfrm>
              <a:off x="1386565" y="2989532"/>
              <a:ext cx="1793135" cy="1705626"/>
            </a:xfrm>
            <a:prstGeom prst="ellipse">
              <a:avLst/>
            </a:prstGeom>
            <a:ln>
              <a:solidFill>
                <a:srgbClr val="EEF1B7"/>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Oval 20">
              <a:extLst>
                <a:ext uri="{FF2B5EF4-FFF2-40B4-BE49-F238E27FC236}">
                  <a16:creationId xmlns:a16="http://schemas.microsoft.com/office/drawing/2014/main" id="{08193DF0-5D14-42CF-8496-8314E4460A32}"/>
                </a:ext>
              </a:extLst>
            </p:cNvPr>
            <p:cNvSpPr txBox="1"/>
            <p:nvPr/>
          </p:nvSpPr>
          <p:spPr>
            <a:xfrm>
              <a:off x="1649164" y="3239315"/>
              <a:ext cx="1267937" cy="12060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n-US" sz="1600"/>
                <a:t>DCPS Police Patrol Unit </a:t>
              </a:r>
            </a:p>
          </p:txBody>
        </p:sp>
      </p:grpSp>
      <p:grpSp>
        <p:nvGrpSpPr>
          <p:cNvPr id="27" name="Group 26">
            <a:extLst>
              <a:ext uri="{FF2B5EF4-FFF2-40B4-BE49-F238E27FC236}">
                <a16:creationId xmlns:a16="http://schemas.microsoft.com/office/drawing/2014/main" id="{C5169FB7-ED4F-4CCE-B0FF-8AAC60C36CF8}"/>
              </a:ext>
            </a:extLst>
          </p:cNvPr>
          <p:cNvGrpSpPr/>
          <p:nvPr/>
        </p:nvGrpSpPr>
        <p:grpSpPr>
          <a:xfrm rot="15923663">
            <a:off x="5046172" y="4569766"/>
            <a:ext cx="36451" cy="73780"/>
            <a:chOff x="2796317" y="3074033"/>
            <a:chExt cx="36451" cy="73780"/>
          </a:xfrm>
        </p:grpSpPr>
        <p:sp>
          <p:nvSpPr>
            <p:cNvPr id="28" name="Straight Connector 17">
              <a:extLst>
                <a:ext uri="{FF2B5EF4-FFF2-40B4-BE49-F238E27FC236}">
                  <a16:creationId xmlns:a16="http://schemas.microsoft.com/office/drawing/2014/main" id="{93999D6C-AB33-4E76-ADF8-076E092BEBC9}"/>
                </a:ext>
              </a:extLst>
            </p:cNvPr>
            <p:cNvSpPr/>
            <p:nvPr/>
          </p:nvSpPr>
          <p:spPr>
            <a:xfrm rot="7560000">
              <a:off x="2777653" y="3092697"/>
              <a:ext cx="73780" cy="36451"/>
            </a:xfrm>
            <a:custGeom>
              <a:avLst/>
              <a:gdLst/>
              <a:ahLst/>
              <a:cxnLst/>
              <a:rect l="0" t="0" r="0" b="0"/>
              <a:pathLst>
                <a:path>
                  <a:moveTo>
                    <a:pt x="0" y="18225"/>
                  </a:moveTo>
                  <a:lnTo>
                    <a:pt x="73780" y="1822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9" name="Straight Connector 18">
              <a:extLst>
                <a:ext uri="{FF2B5EF4-FFF2-40B4-BE49-F238E27FC236}">
                  <a16:creationId xmlns:a16="http://schemas.microsoft.com/office/drawing/2014/main" id="{AAF4153B-E93E-43E0-9D46-EFEFC45E938D}"/>
                </a:ext>
              </a:extLst>
            </p:cNvPr>
            <p:cNvSpPr txBox="1"/>
            <p:nvPr/>
          </p:nvSpPr>
          <p:spPr>
            <a:xfrm rot="18360000">
              <a:off x="2812698" y="3109079"/>
              <a:ext cx="3689" cy="36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en-US" sz="500"/>
            </a:p>
          </p:txBody>
        </p:sp>
      </p:grpSp>
      <p:grpSp>
        <p:nvGrpSpPr>
          <p:cNvPr id="30" name="Group 29">
            <a:extLst>
              <a:ext uri="{FF2B5EF4-FFF2-40B4-BE49-F238E27FC236}">
                <a16:creationId xmlns:a16="http://schemas.microsoft.com/office/drawing/2014/main" id="{B3283D02-36C0-4B4D-A34F-456C75FEB95A}"/>
              </a:ext>
            </a:extLst>
          </p:cNvPr>
          <p:cNvGrpSpPr/>
          <p:nvPr/>
        </p:nvGrpSpPr>
        <p:grpSpPr>
          <a:xfrm>
            <a:off x="5105401" y="2963209"/>
            <a:ext cx="36451" cy="73780"/>
            <a:chOff x="2796317" y="3074033"/>
            <a:chExt cx="36451" cy="73780"/>
          </a:xfrm>
        </p:grpSpPr>
        <p:sp>
          <p:nvSpPr>
            <p:cNvPr id="31" name="Straight Connector 17">
              <a:extLst>
                <a:ext uri="{FF2B5EF4-FFF2-40B4-BE49-F238E27FC236}">
                  <a16:creationId xmlns:a16="http://schemas.microsoft.com/office/drawing/2014/main" id="{46F52A52-ED91-465B-87DA-0DF06239523F}"/>
                </a:ext>
              </a:extLst>
            </p:cNvPr>
            <p:cNvSpPr/>
            <p:nvPr/>
          </p:nvSpPr>
          <p:spPr>
            <a:xfrm rot="7560000">
              <a:off x="2777653" y="3092697"/>
              <a:ext cx="73780" cy="36451"/>
            </a:xfrm>
            <a:custGeom>
              <a:avLst/>
              <a:gdLst/>
              <a:ahLst/>
              <a:cxnLst/>
              <a:rect l="0" t="0" r="0" b="0"/>
              <a:pathLst>
                <a:path>
                  <a:moveTo>
                    <a:pt x="0" y="18225"/>
                  </a:moveTo>
                  <a:lnTo>
                    <a:pt x="73780" y="1822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2" name="Straight Connector 18">
              <a:extLst>
                <a:ext uri="{FF2B5EF4-FFF2-40B4-BE49-F238E27FC236}">
                  <a16:creationId xmlns:a16="http://schemas.microsoft.com/office/drawing/2014/main" id="{5D32787D-FF8C-43BD-A028-5296D3524373}"/>
                </a:ext>
              </a:extLst>
            </p:cNvPr>
            <p:cNvSpPr txBox="1"/>
            <p:nvPr/>
          </p:nvSpPr>
          <p:spPr>
            <a:xfrm rot="18360000">
              <a:off x="2812698" y="3109079"/>
              <a:ext cx="3689" cy="36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en-US" sz="500"/>
            </a:p>
          </p:txBody>
        </p:sp>
      </p:grpSp>
      <p:grpSp>
        <p:nvGrpSpPr>
          <p:cNvPr id="33" name="Group 32">
            <a:extLst>
              <a:ext uri="{FF2B5EF4-FFF2-40B4-BE49-F238E27FC236}">
                <a16:creationId xmlns:a16="http://schemas.microsoft.com/office/drawing/2014/main" id="{F7F5CE12-094A-40BC-88B2-FEDBC306E558}"/>
              </a:ext>
            </a:extLst>
          </p:cNvPr>
          <p:cNvGrpSpPr/>
          <p:nvPr/>
        </p:nvGrpSpPr>
        <p:grpSpPr>
          <a:xfrm rot="5737350">
            <a:off x="7106874" y="2956663"/>
            <a:ext cx="36451" cy="73780"/>
            <a:chOff x="2796317" y="3074033"/>
            <a:chExt cx="36451" cy="73780"/>
          </a:xfrm>
        </p:grpSpPr>
        <p:sp>
          <p:nvSpPr>
            <p:cNvPr id="34" name="Straight Connector 17">
              <a:extLst>
                <a:ext uri="{FF2B5EF4-FFF2-40B4-BE49-F238E27FC236}">
                  <a16:creationId xmlns:a16="http://schemas.microsoft.com/office/drawing/2014/main" id="{A7ED1296-BF3B-4299-B41D-40269742A29C}"/>
                </a:ext>
              </a:extLst>
            </p:cNvPr>
            <p:cNvSpPr/>
            <p:nvPr/>
          </p:nvSpPr>
          <p:spPr>
            <a:xfrm rot="7560000">
              <a:off x="2777653" y="3092697"/>
              <a:ext cx="73780" cy="36451"/>
            </a:xfrm>
            <a:custGeom>
              <a:avLst/>
              <a:gdLst/>
              <a:ahLst/>
              <a:cxnLst/>
              <a:rect l="0" t="0" r="0" b="0"/>
              <a:pathLst>
                <a:path>
                  <a:moveTo>
                    <a:pt x="0" y="18225"/>
                  </a:moveTo>
                  <a:lnTo>
                    <a:pt x="73780" y="1822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5" name="Straight Connector 18">
              <a:extLst>
                <a:ext uri="{FF2B5EF4-FFF2-40B4-BE49-F238E27FC236}">
                  <a16:creationId xmlns:a16="http://schemas.microsoft.com/office/drawing/2014/main" id="{9C0FD836-0DD9-4701-B36F-EFB8CB38851D}"/>
                </a:ext>
              </a:extLst>
            </p:cNvPr>
            <p:cNvSpPr txBox="1"/>
            <p:nvPr/>
          </p:nvSpPr>
          <p:spPr>
            <a:xfrm rot="18360000">
              <a:off x="2812698" y="3109079"/>
              <a:ext cx="3689" cy="36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en-US" sz="500"/>
            </a:p>
          </p:txBody>
        </p:sp>
      </p:grpSp>
      <p:grpSp>
        <p:nvGrpSpPr>
          <p:cNvPr id="36" name="Group 35">
            <a:extLst>
              <a:ext uri="{FF2B5EF4-FFF2-40B4-BE49-F238E27FC236}">
                <a16:creationId xmlns:a16="http://schemas.microsoft.com/office/drawing/2014/main" id="{31F15749-2E6B-4083-ABAA-1498FC8B6CCB}"/>
              </a:ext>
            </a:extLst>
          </p:cNvPr>
          <p:cNvGrpSpPr/>
          <p:nvPr/>
        </p:nvGrpSpPr>
        <p:grpSpPr>
          <a:xfrm>
            <a:off x="7086601" y="4574420"/>
            <a:ext cx="36451" cy="73780"/>
            <a:chOff x="2796317" y="3074033"/>
            <a:chExt cx="36451" cy="73780"/>
          </a:xfrm>
        </p:grpSpPr>
        <p:sp>
          <p:nvSpPr>
            <p:cNvPr id="37" name="Straight Connector 17">
              <a:extLst>
                <a:ext uri="{FF2B5EF4-FFF2-40B4-BE49-F238E27FC236}">
                  <a16:creationId xmlns:a16="http://schemas.microsoft.com/office/drawing/2014/main" id="{6694C380-B2EF-4C76-88B0-B616746BCBC5}"/>
                </a:ext>
              </a:extLst>
            </p:cNvPr>
            <p:cNvSpPr/>
            <p:nvPr/>
          </p:nvSpPr>
          <p:spPr>
            <a:xfrm rot="7560000">
              <a:off x="2777653" y="3092697"/>
              <a:ext cx="73780" cy="36451"/>
            </a:xfrm>
            <a:custGeom>
              <a:avLst/>
              <a:gdLst/>
              <a:ahLst/>
              <a:cxnLst/>
              <a:rect l="0" t="0" r="0" b="0"/>
              <a:pathLst>
                <a:path>
                  <a:moveTo>
                    <a:pt x="0" y="18225"/>
                  </a:moveTo>
                  <a:lnTo>
                    <a:pt x="73780" y="1822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8" name="Straight Connector 18">
              <a:extLst>
                <a:ext uri="{FF2B5EF4-FFF2-40B4-BE49-F238E27FC236}">
                  <a16:creationId xmlns:a16="http://schemas.microsoft.com/office/drawing/2014/main" id="{C0E91D3A-4DA9-4E5B-85C1-AD8B1861C3F1}"/>
                </a:ext>
              </a:extLst>
            </p:cNvPr>
            <p:cNvSpPr txBox="1"/>
            <p:nvPr/>
          </p:nvSpPr>
          <p:spPr>
            <a:xfrm rot="18360000">
              <a:off x="2812698" y="3109079"/>
              <a:ext cx="3689" cy="36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en-US" sz="500"/>
            </a:p>
          </p:txBody>
        </p:sp>
      </p:grpSp>
      <p:pic>
        <p:nvPicPr>
          <p:cNvPr id="39" name="Picture 5" descr="small_OCOO">
            <a:extLst>
              <a:ext uri="{FF2B5EF4-FFF2-40B4-BE49-F238E27FC236}">
                <a16:creationId xmlns:a16="http://schemas.microsoft.com/office/drawing/2014/main" id="{4D83B57D-698E-49A3-98CD-B2D8E4ABF1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50"/>
          <a:stretch>
            <a:fillRect/>
          </a:stretch>
        </p:blipFill>
        <p:spPr bwMode="auto">
          <a:xfrm>
            <a:off x="2017987" y="5434044"/>
            <a:ext cx="273208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Placeholder 5">
            <a:extLst>
              <a:ext uri="{FF2B5EF4-FFF2-40B4-BE49-F238E27FC236}">
                <a16:creationId xmlns:a16="http://schemas.microsoft.com/office/drawing/2014/main" id="{5160B189-895C-4E74-A2D9-B10408E4C122}"/>
              </a:ext>
            </a:extLst>
          </p:cNvPr>
          <p:cNvSpPr>
            <a:spLocks noGrp="1"/>
          </p:cNvSpPr>
          <p:nvPr>
            <p:ph type="body" sz="quarter" idx="13"/>
          </p:nvPr>
        </p:nvSpPr>
        <p:spPr>
          <a:xfrm>
            <a:off x="2046288" y="379414"/>
            <a:ext cx="8164512" cy="388937"/>
          </a:xfrm>
        </p:spPr>
        <p:txBody>
          <a:bodyPr vert="horz" lIns="91440" tIns="45720" rIns="91440" bIns="45720" rtlCol="0" anchor="t">
            <a:normAutofit/>
          </a:bodyPr>
          <a:lstStyle/>
          <a:p>
            <a:pPr algn="ctr"/>
            <a:r>
              <a:rPr lang="en-US" b="1"/>
              <a:t>School Security Division – Contract Security &amp; DCPS Special Police Overview</a:t>
            </a:r>
          </a:p>
        </p:txBody>
      </p:sp>
    </p:spTree>
    <p:extLst>
      <p:ext uri="{BB962C8B-B14F-4D97-AF65-F5344CB8AC3E}">
        <p14:creationId xmlns:p14="http://schemas.microsoft.com/office/powerpoint/2010/main" val="878381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677F1B1-B99B-4C76-9AE0-D3F2EE381EE3}"/>
              </a:ext>
            </a:extLst>
          </p:cNvPr>
          <p:cNvSpPr>
            <a:spLocks noGrp="1"/>
          </p:cNvSpPr>
          <p:nvPr>
            <p:ph type="title"/>
          </p:nvPr>
        </p:nvSpPr>
        <p:spPr>
          <a:xfrm>
            <a:off x="1973089" y="708582"/>
            <a:ext cx="8164686" cy="925513"/>
          </a:xfrm>
        </p:spPr>
        <p:txBody>
          <a:bodyPr>
            <a:normAutofit/>
          </a:bodyPr>
          <a:lstStyle/>
          <a:p>
            <a:r>
              <a:rPr lang="en-US" sz="4800"/>
              <a:t>DCPS Contract Security</a:t>
            </a:r>
          </a:p>
        </p:txBody>
      </p:sp>
      <p:pic>
        <p:nvPicPr>
          <p:cNvPr id="14" name="Picture 5" descr="small_OCOO">
            <a:extLst>
              <a:ext uri="{FF2B5EF4-FFF2-40B4-BE49-F238E27FC236}">
                <a16:creationId xmlns:a16="http://schemas.microsoft.com/office/drawing/2014/main" id="{C12A98F5-1D74-43C4-BF43-4ECFB7F966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50"/>
          <a:stretch>
            <a:fillRect/>
          </a:stretch>
        </p:blipFill>
        <p:spPr bwMode="auto">
          <a:xfrm>
            <a:off x="2017987" y="5434044"/>
            <a:ext cx="273208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https://gm1.ggpht.com/R-5OISHMGXLsDc8WizkeCxue89glcTVsZMPYh8sYPmGyhYXdZVSOUeQtPmzbNUGSo6GngqEUc8m9iRIG1qmBuZaFBm3xSBI8mv3VpGwbqEa9n3tiRTZbIAEtMs7rcOCezudXOEtq5475iCY5DsdOx-WpUbVh781OJ8OGvMcmCB5kXIwACHF85bcC7Ch6YFeMNt1LBwCYNXETuITppDTjvN-vOP9mkvif--SDX9M6TugRzkuiItjpKljQfTNt47yVqRnM11st1i1dgUdHiMTUO7Cdy1jerTByWlNtwvoDCN37PP8kKAahO37rSYhzDZnLPx-HqdJXe3oU5AikLJf57EJKGbVTlp77umKR4GABoVNpOiSOKP-shgu7jr9Cbav_KgDfGWwV5F0HCdiMEdBIL6qqwCEW1sNu31RWKx3SbdmgstWtZlpbflfXDv7VloLf3oTZqJOIrj-vBOHu4-hA7-U4ynmyz_M66_of2iV5fAn0nVF3xpKES0gsENCC3-hF9SUr4uL38U_fFnW1fu1wgdzf9Gf4-izhppjA2La4XawDxvet-pJvO_ms4fXCUlfyNpsPsknmnwR1X5dCHrnopDv7nZvs-yClFZYCoRYi8b5-M9-8PkpL8YVeeg6saAvNMEnf71cCq6kR86y6i1O7PaOegzhUM4LtrFvM920F-dVKMF6ruw=s0-l75-ft-l75-ft">
            <a:extLst>
              <a:ext uri="{FF2B5EF4-FFF2-40B4-BE49-F238E27FC236}">
                <a16:creationId xmlns:a16="http://schemas.microsoft.com/office/drawing/2014/main" id="{A1F9FD60-0A2B-79A1-53D0-9411E0D5943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30000"/>
                    </a14:imgEffect>
                    <a14:imgEffect>
                      <a14:brightnessContrast bright="30000"/>
                    </a14:imgEffect>
                  </a14:imgLayer>
                </a14:imgProps>
              </a:ext>
              <a:ext uri="{28A0092B-C50C-407E-A947-70E740481C1C}">
                <a14:useLocalDpi xmlns:a14="http://schemas.microsoft.com/office/drawing/2010/main" val="0"/>
              </a:ext>
            </a:extLst>
          </a:blip>
          <a:srcRect l="8499" t="12702" r="12941" b="28754"/>
          <a:stretch/>
        </p:blipFill>
        <p:spPr bwMode="auto">
          <a:xfrm>
            <a:off x="4621160" y="1793007"/>
            <a:ext cx="2778818" cy="3688749"/>
          </a:xfrm>
          <a:prstGeom prst="rect">
            <a:avLst/>
          </a:prstGeom>
          <a:noFill/>
          <a:effectLst>
            <a:reflection endPos="0" dist="50800" dir="5400000" sy="-100000" algn="bl" rotWithShape="0"/>
          </a:effectLst>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6A3DA9B8-9975-5EDA-8F3C-A40DDF07A0F4}"/>
              </a:ext>
            </a:extLst>
          </p:cNvPr>
          <p:cNvGrpSpPr/>
          <p:nvPr/>
        </p:nvGrpSpPr>
        <p:grpSpPr>
          <a:xfrm>
            <a:off x="4533229" y="1480416"/>
            <a:ext cx="3024203" cy="379510"/>
            <a:chOff x="-106527" y="220273"/>
            <a:chExt cx="2766944" cy="724030"/>
          </a:xfrm>
        </p:grpSpPr>
        <p:sp>
          <p:nvSpPr>
            <p:cNvPr id="16" name="Rectangle 15">
              <a:extLst>
                <a:ext uri="{FF2B5EF4-FFF2-40B4-BE49-F238E27FC236}">
                  <a16:creationId xmlns:a16="http://schemas.microsoft.com/office/drawing/2014/main" id="{03FF8EC8-A6AD-9F66-55DF-2BAE32C66E7C}"/>
                </a:ext>
              </a:extLst>
            </p:cNvPr>
            <p:cNvSpPr/>
            <p:nvPr/>
          </p:nvSpPr>
          <p:spPr>
            <a:xfrm>
              <a:off x="0" y="220273"/>
              <a:ext cx="2553890" cy="70570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TextBox 17">
              <a:extLst>
                <a:ext uri="{FF2B5EF4-FFF2-40B4-BE49-F238E27FC236}">
                  <a16:creationId xmlns:a16="http://schemas.microsoft.com/office/drawing/2014/main" id="{657F2E37-F844-491E-38D7-33BC1A6F83D9}"/>
                </a:ext>
              </a:extLst>
            </p:cNvPr>
            <p:cNvSpPr txBox="1"/>
            <p:nvPr/>
          </p:nvSpPr>
          <p:spPr>
            <a:xfrm>
              <a:off x="-106527" y="223582"/>
              <a:ext cx="2766944" cy="7207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69088" rIns="120904" bIns="69088" numCol="1" spcCol="1270" anchor="ctr" anchorCtr="0">
              <a:noAutofit/>
            </a:bodyPr>
            <a:lstStyle/>
            <a:p>
              <a:pPr algn="ctr" defTabSz="755650">
                <a:lnSpc>
                  <a:spcPct val="90000"/>
                </a:lnSpc>
                <a:spcBef>
                  <a:spcPct val="0"/>
                </a:spcBef>
                <a:spcAft>
                  <a:spcPct val="35000"/>
                </a:spcAft>
              </a:pPr>
              <a:r>
                <a:rPr lang="en-US" sz="1200">
                  <a:solidFill>
                    <a:srgbClr val="FFFF00"/>
                  </a:solidFill>
                </a:rPr>
                <a:t>Security Assurance Mgmt.</a:t>
              </a:r>
            </a:p>
          </p:txBody>
        </p:sp>
      </p:grpSp>
      <p:grpSp>
        <p:nvGrpSpPr>
          <p:cNvPr id="19" name="Group 18">
            <a:extLst>
              <a:ext uri="{FF2B5EF4-FFF2-40B4-BE49-F238E27FC236}">
                <a16:creationId xmlns:a16="http://schemas.microsoft.com/office/drawing/2014/main" id="{99B9635A-13A2-718F-4483-A70D77218E97}"/>
              </a:ext>
            </a:extLst>
          </p:cNvPr>
          <p:cNvGrpSpPr/>
          <p:nvPr/>
        </p:nvGrpSpPr>
        <p:grpSpPr>
          <a:xfrm>
            <a:off x="4598166" y="5173922"/>
            <a:ext cx="2778952" cy="656083"/>
            <a:chOff x="-108564" y="172900"/>
            <a:chExt cx="2778952" cy="753080"/>
          </a:xfrm>
        </p:grpSpPr>
        <p:sp>
          <p:nvSpPr>
            <p:cNvPr id="20" name="Rectangle 19">
              <a:extLst>
                <a:ext uri="{FF2B5EF4-FFF2-40B4-BE49-F238E27FC236}">
                  <a16:creationId xmlns:a16="http://schemas.microsoft.com/office/drawing/2014/main" id="{98B3FB45-1B27-C93D-544A-48C1441EA7D8}"/>
                </a:ext>
              </a:extLst>
            </p:cNvPr>
            <p:cNvSpPr/>
            <p:nvPr/>
          </p:nvSpPr>
          <p:spPr>
            <a:xfrm>
              <a:off x="0" y="220273"/>
              <a:ext cx="2553890" cy="70570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TextBox 20">
              <a:extLst>
                <a:ext uri="{FF2B5EF4-FFF2-40B4-BE49-F238E27FC236}">
                  <a16:creationId xmlns:a16="http://schemas.microsoft.com/office/drawing/2014/main" id="{7605166D-EEDE-463E-2641-45767F6DDB86}"/>
                </a:ext>
              </a:extLst>
            </p:cNvPr>
            <p:cNvSpPr txBox="1"/>
            <p:nvPr/>
          </p:nvSpPr>
          <p:spPr>
            <a:xfrm>
              <a:off x="-108564" y="172900"/>
              <a:ext cx="2778952" cy="7057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69088" rIns="120904" bIns="69088" numCol="1" spcCol="1270" anchor="ctr" anchorCtr="0">
              <a:noAutofit/>
            </a:bodyPr>
            <a:lstStyle/>
            <a:p>
              <a:pPr algn="ctr" defTabSz="755650">
                <a:lnSpc>
                  <a:spcPct val="90000"/>
                </a:lnSpc>
                <a:spcBef>
                  <a:spcPct val="0"/>
                </a:spcBef>
                <a:spcAft>
                  <a:spcPct val="35000"/>
                </a:spcAft>
              </a:pPr>
              <a:endParaRPr lang="en-US" sz="1200"/>
            </a:p>
            <a:p>
              <a:pPr algn="ctr" defTabSz="755650">
                <a:lnSpc>
                  <a:spcPct val="90000"/>
                </a:lnSpc>
                <a:spcBef>
                  <a:spcPct val="0"/>
                </a:spcBef>
                <a:spcAft>
                  <a:spcPct val="35000"/>
                </a:spcAft>
              </a:pPr>
              <a:r>
                <a:rPr lang="en-US" sz="1200"/>
                <a:t>School Officer (SO I &amp; SO II)</a:t>
              </a:r>
            </a:p>
            <a:p>
              <a:pPr algn="ctr" defTabSz="755650">
                <a:lnSpc>
                  <a:spcPct val="90000"/>
                </a:lnSpc>
                <a:spcBef>
                  <a:spcPct val="0"/>
                </a:spcBef>
                <a:spcAft>
                  <a:spcPct val="35000"/>
                </a:spcAft>
              </a:pPr>
              <a:endParaRPr lang="en-US" sz="1200"/>
            </a:p>
          </p:txBody>
        </p:sp>
      </p:grpSp>
      <p:sp>
        <p:nvSpPr>
          <p:cNvPr id="12" name="Text Placeholder 5">
            <a:extLst>
              <a:ext uri="{FF2B5EF4-FFF2-40B4-BE49-F238E27FC236}">
                <a16:creationId xmlns:a16="http://schemas.microsoft.com/office/drawing/2014/main" id="{B0F137A0-90C9-4EEE-B557-9740B6695CDE}"/>
              </a:ext>
            </a:extLst>
          </p:cNvPr>
          <p:cNvSpPr>
            <a:spLocks noGrp="1"/>
          </p:cNvSpPr>
          <p:nvPr>
            <p:ph type="body" sz="quarter" idx="13"/>
          </p:nvPr>
        </p:nvSpPr>
        <p:spPr>
          <a:xfrm>
            <a:off x="2127425" y="412625"/>
            <a:ext cx="8091487" cy="373062"/>
          </a:xfrm>
        </p:spPr>
        <p:txBody>
          <a:bodyPr vert="horz" lIns="91440" tIns="45720" rIns="91440" bIns="45720" rtlCol="0" anchor="t">
            <a:normAutofit/>
          </a:bodyPr>
          <a:lstStyle/>
          <a:p>
            <a:pPr algn="ctr"/>
            <a:r>
              <a:rPr lang="en-US" b="1">
                <a:ea typeface="+mn-lt"/>
                <a:cs typeface="+mn-lt"/>
              </a:rPr>
              <a:t>School Security Division – Contract Security &amp; DCPS Special Police Overview</a:t>
            </a:r>
            <a:endParaRPr lang="en-US">
              <a:ea typeface="+mn-lt"/>
              <a:cs typeface="+mn-lt"/>
            </a:endParaRPr>
          </a:p>
        </p:txBody>
      </p:sp>
    </p:spTree>
    <p:extLst>
      <p:ext uri="{BB962C8B-B14F-4D97-AF65-F5344CB8AC3E}">
        <p14:creationId xmlns:p14="http://schemas.microsoft.com/office/powerpoint/2010/main" val="1499036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62000"/>
          </a:xfrm>
        </p:spPr>
        <p:txBody>
          <a:bodyPr>
            <a:normAutofit/>
          </a:bodyPr>
          <a:lstStyle/>
          <a:p>
            <a:pPr algn="ctr"/>
            <a:r>
              <a:rPr lang="en-US" sz="4000">
                <a:latin typeface="Calibri"/>
                <a:ea typeface="Calibri"/>
                <a:cs typeface="Times New Roman"/>
              </a:rPr>
              <a:t>Welcome</a:t>
            </a:r>
          </a:p>
        </p:txBody>
      </p:sp>
      <p:sp>
        <p:nvSpPr>
          <p:cNvPr id="4" name="Content Placeholder 3"/>
          <p:cNvSpPr>
            <a:spLocks noGrp="1"/>
          </p:cNvSpPr>
          <p:nvPr>
            <p:ph idx="1"/>
          </p:nvPr>
        </p:nvSpPr>
        <p:spPr>
          <a:xfrm>
            <a:off x="764117" y="1371600"/>
            <a:ext cx="10684933" cy="4785360"/>
          </a:xfrm>
        </p:spPr>
        <p:txBody>
          <a:bodyPr vert="horz" lIns="91440" tIns="45720" rIns="91440" bIns="45720" rtlCol="0" anchor="t">
            <a:normAutofit/>
          </a:bodyPr>
          <a:lstStyle/>
          <a:p>
            <a:r>
              <a:rPr lang="en-US" sz="2400">
                <a:latin typeface="Calibri"/>
                <a:cs typeface="Arial"/>
              </a:rPr>
              <a:t>The goal is to provide you with an overview of emergency drills and protocols.</a:t>
            </a:r>
            <a:endParaRPr lang="en-US" sz="2400">
              <a:latin typeface="Calibri"/>
              <a:ea typeface="Calibri"/>
              <a:cs typeface="Arial"/>
            </a:endParaRPr>
          </a:p>
          <a:p>
            <a:pPr marL="0" indent="0">
              <a:buNone/>
            </a:pPr>
            <a:endParaRPr lang="en-US" sz="2400">
              <a:latin typeface="Calibri"/>
              <a:ea typeface="Calibri"/>
            </a:endParaRPr>
          </a:p>
          <a:p>
            <a:r>
              <a:rPr lang="en-US" sz="2400">
                <a:latin typeface="Calibri"/>
                <a:cs typeface="Arial"/>
              </a:rPr>
              <a:t>Schools have a duty to take care of their students, staff, and faculty. Most schools are very safe places—but for those unthinkable emergency instances, schools need to have a plan to respond. </a:t>
            </a:r>
          </a:p>
          <a:p>
            <a:pPr marL="0" indent="0">
              <a:buNone/>
            </a:pPr>
            <a:endParaRPr lang="en-US" sz="2400">
              <a:latin typeface="Calibri"/>
              <a:ea typeface="Calibri"/>
            </a:endParaRPr>
          </a:p>
          <a:p>
            <a:r>
              <a:rPr lang="en-US" sz="2400" b="1" u="sng">
                <a:latin typeface="Calibri"/>
                <a:cs typeface="Arial"/>
              </a:rPr>
              <a:t>Emergency preparedness drills </a:t>
            </a:r>
            <a:r>
              <a:rPr lang="en-US" sz="2400">
                <a:latin typeface="Calibri"/>
                <a:cs typeface="Arial"/>
              </a:rPr>
              <a:t>will play a pivotal role in saving lives in a critical incident. </a:t>
            </a:r>
            <a:endParaRPr lang="en-US" sz="2400">
              <a:latin typeface="Calibri"/>
              <a:ea typeface="Calibri"/>
            </a:endParaRPr>
          </a:p>
          <a:p>
            <a:pPr marL="0" indent="0">
              <a:buNone/>
            </a:pPr>
            <a:endParaRPr lang="en-US" sz="1800">
              <a:latin typeface="Calibri"/>
              <a:ea typeface="Calibri"/>
            </a:endParaRPr>
          </a:p>
          <a:p>
            <a:pPr marL="0" indent="0">
              <a:buNone/>
            </a:pPr>
            <a:endParaRPr lang="en-US" sz="1800">
              <a:latin typeface="Georgia" pitchFamily="18" charset="0"/>
            </a:endParaRPr>
          </a:p>
        </p:txBody>
      </p:sp>
      <p:cxnSp>
        <p:nvCxnSpPr>
          <p:cNvPr id="8" name="Straight Connector 7"/>
          <p:cNvCxnSpPr/>
          <p:nvPr/>
        </p:nvCxnSpPr>
        <p:spPr>
          <a:xfrm>
            <a:off x="1981200" y="1143000"/>
            <a:ext cx="8229600" cy="0"/>
          </a:xfrm>
          <a:prstGeom prst="line">
            <a:avLst/>
          </a:prstGeom>
          <a:ln/>
        </p:spPr>
        <p:style>
          <a:lnRef idx="3">
            <a:schemeClr val="dk1"/>
          </a:lnRef>
          <a:fillRef idx="0">
            <a:schemeClr val="dk1"/>
          </a:fillRef>
          <a:effectRef idx="2">
            <a:schemeClr val="dk1"/>
          </a:effectRef>
          <a:fontRef idx="minor">
            <a:schemeClr val="tx1"/>
          </a:fontRef>
        </p:style>
      </p:cxnSp>
      <p:pic>
        <p:nvPicPr>
          <p:cNvPr id="30726" name="Picture 6" descr="http://ih.constantcontact.com/fs195/1102756959728/img/607.jpg?a=1112369310366"/>
          <p:cNvPicPr>
            <a:picLocks noChangeAspect="1" noChangeArrowheads="1"/>
          </p:cNvPicPr>
          <p:nvPr/>
        </p:nvPicPr>
        <p:blipFill>
          <a:blip r:embed="rId3" cstate="print">
            <a:clrChange>
              <a:clrFrom>
                <a:srgbClr val="FBFFFF"/>
              </a:clrFrom>
              <a:clrTo>
                <a:srgbClr val="FBFFFF">
                  <a:alpha val="0"/>
                </a:srgbClr>
              </a:clrTo>
            </a:clrChange>
          </a:blip>
          <a:srcRect/>
          <a:stretch>
            <a:fillRect/>
          </a:stretch>
        </p:blipFill>
        <p:spPr bwMode="auto">
          <a:xfrm>
            <a:off x="1981200" y="5867400"/>
            <a:ext cx="3390900" cy="685800"/>
          </a:xfrm>
          <a:prstGeom prst="rect">
            <a:avLst/>
          </a:prstGeom>
          <a:noFill/>
        </p:spPr>
      </p:pic>
    </p:spTree>
    <p:extLst>
      <p:ext uri="{BB962C8B-B14F-4D97-AF65-F5344CB8AC3E}">
        <p14:creationId xmlns:p14="http://schemas.microsoft.com/office/powerpoint/2010/main" val="1721325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046288" y="1292530"/>
            <a:ext cx="8164686" cy="734660"/>
          </a:xfrm>
        </p:spPr>
        <p:txBody>
          <a:bodyPr>
            <a:normAutofit fontScale="90000"/>
          </a:bodyPr>
          <a:lstStyle/>
          <a:p>
            <a:r>
              <a:rPr lang="en-US">
                <a:solidFill>
                  <a:schemeClr val="tx2"/>
                </a:solidFill>
              </a:rPr>
              <a:t>Background and Context</a:t>
            </a:r>
          </a:p>
        </p:txBody>
      </p:sp>
      <p:sp>
        <p:nvSpPr>
          <p:cNvPr id="2" name="Slide Number Placeholder 1"/>
          <p:cNvSpPr>
            <a:spLocks noGrp="1"/>
          </p:cNvSpPr>
          <p:nvPr>
            <p:ph type="sldNum" sz="quarter" idx="12"/>
          </p:nvPr>
        </p:nvSpPr>
        <p:spPr/>
        <p:txBody>
          <a:bodyPr/>
          <a:lstStyle/>
          <a:p>
            <a:fld id="{7B9C99EC-0444-814F-B7B5-49E252465484}" type="slidenum">
              <a:rPr lang="en-US" smtClean="0"/>
              <a:t>20</a:t>
            </a:fld>
            <a:endParaRPr lang="en-US"/>
          </a:p>
        </p:txBody>
      </p:sp>
      <p:sp>
        <p:nvSpPr>
          <p:cNvPr id="4" name="TextBox 3">
            <a:extLst>
              <a:ext uri="{FF2B5EF4-FFF2-40B4-BE49-F238E27FC236}">
                <a16:creationId xmlns:a16="http://schemas.microsoft.com/office/drawing/2014/main" id="{D8EE77CA-0EA0-4A25-966E-6FF919D90F67}"/>
              </a:ext>
            </a:extLst>
          </p:cNvPr>
          <p:cNvSpPr txBox="1"/>
          <p:nvPr/>
        </p:nvSpPr>
        <p:spPr>
          <a:xfrm>
            <a:off x="2614247" y="2391157"/>
            <a:ext cx="7227277" cy="3139321"/>
          </a:xfrm>
          <a:prstGeom prst="rect">
            <a:avLst/>
          </a:prstGeom>
          <a:noFill/>
        </p:spPr>
        <p:txBody>
          <a:bodyPr wrap="square" rtlCol="0">
            <a:spAutoFit/>
          </a:bodyPr>
          <a:lstStyle/>
          <a:p>
            <a:pPr marL="285750" indent="-285750">
              <a:buFont typeface="Arial" panose="020B0604020202020204" pitchFamily="34" charset="0"/>
              <a:buChar char="•"/>
            </a:pPr>
            <a:r>
              <a:rPr lang="en-US"/>
              <a:t>2004</a:t>
            </a:r>
          </a:p>
          <a:p>
            <a:endParaRPr lang="en-US"/>
          </a:p>
          <a:p>
            <a:pPr marL="285750" indent="-285750">
              <a:buFont typeface="Arial" panose="020B0604020202020204" pitchFamily="34" charset="0"/>
              <a:buChar char="•"/>
            </a:pPr>
            <a:r>
              <a:rPr lang="en-US"/>
              <a:t>DC Council enacted the </a:t>
            </a:r>
            <a:r>
              <a:rPr lang="en-US" b="1"/>
              <a:t>School Safety and Security Procedures Act of 2004</a:t>
            </a:r>
          </a:p>
          <a:p>
            <a:endParaRPr lang="en-US"/>
          </a:p>
          <a:p>
            <a:pPr marL="285750" indent="-285750">
              <a:buFont typeface="Arial" panose="020B0604020202020204" pitchFamily="34" charset="0"/>
              <a:buChar char="•"/>
            </a:pPr>
            <a:r>
              <a:rPr lang="en-US"/>
              <a:t>Delegating the sole contracting authority for security services at DCPS facilities from DCPS to MPD</a:t>
            </a:r>
          </a:p>
          <a:p>
            <a:endParaRPr lang="en-US"/>
          </a:p>
          <a:p>
            <a:pPr marL="285750" indent="-285750">
              <a:buFont typeface="Arial" panose="020B0604020202020204" pitchFamily="34" charset="0"/>
              <a:buChar char="•"/>
            </a:pPr>
            <a:r>
              <a:rPr lang="en-US"/>
              <a:t>MOU between DCPS and MPD</a:t>
            </a:r>
          </a:p>
          <a:p>
            <a:endParaRPr lang="en-US"/>
          </a:p>
          <a:p>
            <a:pPr marL="285750" indent="-285750">
              <a:buFont typeface="Arial" panose="020B0604020202020204" pitchFamily="34" charset="0"/>
              <a:buChar char="•"/>
            </a:pPr>
            <a:r>
              <a:rPr lang="en-US"/>
              <a:t>Summer 2020, contract shifted away from MPD to DCPS</a:t>
            </a:r>
          </a:p>
        </p:txBody>
      </p:sp>
      <p:sp>
        <p:nvSpPr>
          <p:cNvPr id="7" name="Text Placeholder 5">
            <a:extLst>
              <a:ext uri="{FF2B5EF4-FFF2-40B4-BE49-F238E27FC236}">
                <a16:creationId xmlns:a16="http://schemas.microsoft.com/office/drawing/2014/main" id="{C1036B0F-B543-44C7-9CFC-684EAD55536D}"/>
              </a:ext>
            </a:extLst>
          </p:cNvPr>
          <p:cNvSpPr>
            <a:spLocks noGrp="1"/>
          </p:cNvSpPr>
          <p:nvPr>
            <p:ph type="body" sz="quarter" idx="13"/>
          </p:nvPr>
        </p:nvSpPr>
        <p:spPr>
          <a:xfrm>
            <a:off x="2047876" y="466657"/>
            <a:ext cx="8162925" cy="388938"/>
          </a:xfrm>
        </p:spPr>
        <p:txBody>
          <a:bodyPr vert="horz" lIns="91440" tIns="45720" rIns="91440" bIns="45720" rtlCol="0" anchor="t">
            <a:normAutofit/>
          </a:bodyPr>
          <a:lstStyle/>
          <a:p>
            <a:pPr algn="ctr"/>
            <a:r>
              <a:rPr lang="en-US" b="1">
                <a:ea typeface="+mn-lt"/>
                <a:cs typeface="+mn-lt"/>
              </a:rPr>
              <a:t>School Security Division – Contract Security &amp; DCPS Special Police Overview</a:t>
            </a:r>
            <a:endParaRPr lang="en-US">
              <a:ea typeface="+mn-lt"/>
              <a:cs typeface="+mn-lt"/>
            </a:endParaRPr>
          </a:p>
        </p:txBody>
      </p:sp>
    </p:spTree>
    <p:extLst>
      <p:ext uri="{BB962C8B-B14F-4D97-AF65-F5344CB8AC3E}">
        <p14:creationId xmlns:p14="http://schemas.microsoft.com/office/powerpoint/2010/main" val="92398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 calcmode="lin" valueType="num">
                                      <p:cBhvr additive="base">
                                        <p:cTn id="2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046288" y="1292530"/>
            <a:ext cx="8164686" cy="734660"/>
          </a:xfrm>
        </p:spPr>
        <p:txBody>
          <a:bodyPr>
            <a:normAutofit fontScale="90000"/>
          </a:bodyPr>
          <a:lstStyle/>
          <a:p>
            <a:r>
              <a:rPr lang="en-US">
                <a:solidFill>
                  <a:schemeClr val="tx2"/>
                </a:solidFill>
              </a:rPr>
              <a:t>Contract Officers Core Functions</a:t>
            </a:r>
          </a:p>
        </p:txBody>
      </p:sp>
      <p:sp>
        <p:nvSpPr>
          <p:cNvPr id="2" name="Slide Number Placeholder 1"/>
          <p:cNvSpPr>
            <a:spLocks noGrp="1"/>
          </p:cNvSpPr>
          <p:nvPr>
            <p:ph type="sldNum" sz="quarter" idx="12"/>
          </p:nvPr>
        </p:nvSpPr>
        <p:spPr/>
        <p:txBody>
          <a:bodyPr/>
          <a:lstStyle/>
          <a:p>
            <a:fld id="{7B9C99EC-0444-814F-B7B5-49E252465484}" type="slidenum">
              <a:rPr lang="en-US" smtClean="0"/>
              <a:t>21</a:t>
            </a:fld>
            <a:endParaRPr lang="en-US"/>
          </a:p>
        </p:txBody>
      </p:sp>
      <p:sp>
        <p:nvSpPr>
          <p:cNvPr id="4" name="TextBox 3">
            <a:extLst>
              <a:ext uri="{FF2B5EF4-FFF2-40B4-BE49-F238E27FC236}">
                <a16:creationId xmlns:a16="http://schemas.microsoft.com/office/drawing/2014/main" id="{D8EE77CA-0EA0-4A25-966E-6FF919D90F67}"/>
              </a:ext>
            </a:extLst>
          </p:cNvPr>
          <p:cNvSpPr txBox="1"/>
          <p:nvPr/>
        </p:nvSpPr>
        <p:spPr>
          <a:xfrm>
            <a:off x="2473570" y="2391157"/>
            <a:ext cx="7913251" cy="4524315"/>
          </a:xfrm>
          <a:prstGeom prst="rect">
            <a:avLst/>
          </a:prstGeom>
          <a:noFill/>
        </p:spPr>
        <p:txBody>
          <a:bodyPr wrap="square" rtlCol="0">
            <a:spAutoFit/>
          </a:bodyPr>
          <a:lstStyle/>
          <a:p>
            <a:pPr marL="285750" indent="-285750">
              <a:buFont typeface="Arial" panose="020B0604020202020204" pitchFamily="34" charset="0"/>
              <a:buChar char="•"/>
            </a:pPr>
            <a:r>
              <a:rPr lang="en-US"/>
              <a:t>Observe and report</a:t>
            </a:r>
          </a:p>
          <a:p>
            <a:endParaRPr lang="en-US"/>
          </a:p>
          <a:p>
            <a:pPr marL="285750" indent="-285750">
              <a:buFont typeface="Arial" panose="020B0604020202020204" pitchFamily="34" charset="0"/>
              <a:buChar char="•"/>
            </a:pPr>
            <a:r>
              <a:rPr lang="en-US"/>
              <a:t>Authority within and perimeters of buildings;</a:t>
            </a:r>
          </a:p>
          <a:p>
            <a:endParaRPr lang="en-US"/>
          </a:p>
          <a:p>
            <a:pPr marL="285750" indent="-285750">
              <a:buFont typeface="Arial" panose="020B0604020202020204" pitchFamily="34" charset="0"/>
              <a:buChar char="•"/>
            </a:pPr>
            <a:r>
              <a:rPr lang="en-US"/>
              <a:t>Patrol hallways, stairwells, and conduct perimeters checks;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Maintain a safe and secure environment conducive to learning;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Manage weapons abatement stations (Secondary Schools only);</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Collaborate with school resource POC’s to de-escalate incidents;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Work in partnership with School Leadership, School Security, and MPD. </a:t>
            </a:r>
          </a:p>
          <a:p>
            <a:pPr marL="285750" indent="-285750">
              <a:buFont typeface="Arial" panose="020B0604020202020204" pitchFamily="34" charset="0"/>
              <a:buChar char="•"/>
            </a:pPr>
            <a:endParaRPr lang="en-US"/>
          </a:p>
          <a:p>
            <a:endParaRPr lang="en-US"/>
          </a:p>
          <a:p>
            <a:endParaRPr lang="en-US"/>
          </a:p>
        </p:txBody>
      </p:sp>
      <p:sp>
        <p:nvSpPr>
          <p:cNvPr id="8" name="Text Placeholder 7">
            <a:extLst>
              <a:ext uri="{FF2B5EF4-FFF2-40B4-BE49-F238E27FC236}">
                <a16:creationId xmlns:a16="http://schemas.microsoft.com/office/drawing/2014/main" id="{7662915A-BE14-4622-BAE5-986E1B43FF29}"/>
              </a:ext>
            </a:extLst>
          </p:cNvPr>
          <p:cNvSpPr>
            <a:spLocks noGrp="1"/>
          </p:cNvSpPr>
          <p:nvPr>
            <p:ph type="body" sz="quarter" idx="13"/>
          </p:nvPr>
        </p:nvSpPr>
        <p:spPr>
          <a:xfrm>
            <a:off x="2046288" y="379414"/>
            <a:ext cx="8164512" cy="388937"/>
          </a:xfrm>
        </p:spPr>
        <p:txBody>
          <a:bodyPr/>
          <a:lstStyle/>
          <a:p>
            <a:r>
              <a:rPr lang="en-US">
                <a:solidFill>
                  <a:prstClr val="white"/>
                </a:solidFill>
              </a:rPr>
              <a:t>		               </a:t>
            </a:r>
            <a:r>
              <a:rPr lang="en-US">
                <a:solidFill>
                  <a:srgbClr val="FFFF00"/>
                </a:solidFill>
              </a:rPr>
              <a:t>  </a:t>
            </a:r>
            <a:r>
              <a:rPr lang="en-US">
                <a:solidFill>
                  <a:prstClr val="white"/>
                </a:solidFill>
              </a:rPr>
              <a:t>	            		</a:t>
            </a:r>
            <a:r>
              <a:rPr lang="en-US">
                <a:solidFill>
                  <a:srgbClr val="FFFF00"/>
                </a:solidFill>
              </a:rPr>
              <a:t>            			</a:t>
            </a:r>
          </a:p>
          <a:p>
            <a:endParaRPr lang="en-US"/>
          </a:p>
        </p:txBody>
      </p:sp>
      <p:sp>
        <p:nvSpPr>
          <p:cNvPr id="7" name="Text Placeholder 7">
            <a:extLst>
              <a:ext uri="{FF2B5EF4-FFF2-40B4-BE49-F238E27FC236}">
                <a16:creationId xmlns:a16="http://schemas.microsoft.com/office/drawing/2014/main" id="{E4FFE8EC-A242-41C2-9F7C-0E5B45335F8B}"/>
              </a:ext>
            </a:extLst>
          </p:cNvPr>
          <p:cNvSpPr txBox="1">
            <a:spLocks/>
          </p:cNvSpPr>
          <p:nvPr/>
        </p:nvSpPr>
        <p:spPr>
          <a:xfrm>
            <a:off x="1981200" y="370195"/>
            <a:ext cx="8498620" cy="289617"/>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0099D2"/>
              </a:buClr>
              <a:buFont typeface="Arial"/>
              <a:buNone/>
              <a:defRPr sz="1800" kern="1200">
                <a:solidFill>
                  <a:srgbClr val="FFFFFF"/>
                </a:solidFill>
                <a:latin typeface="+mn-lt"/>
                <a:ea typeface="+mn-ea"/>
                <a:cs typeface="+mn-cs"/>
              </a:defRPr>
            </a:lvl1pPr>
            <a:lvl2pPr marL="742950" indent="-285750" algn="l" defTabSz="457200" rtl="0" eaLnBrk="1" latinLnBrk="0" hangingPunct="1">
              <a:spcBef>
                <a:spcPct val="20000"/>
              </a:spcBef>
              <a:buClr>
                <a:schemeClr val="bg1">
                  <a:lumMod val="50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99D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1">
                  <a:lumMod val="50000"/>
                </a:schemeClr>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99D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prstClr val="white"/>
                </a:solidFill>
              </a:rPr>
              <a:t>		               </a:t>
            </a:r>
            <a:r>
              <a:rPr lang="en-US">
                <a:solidFill>
                  <a:srgbClr val="FFFF00"/>
                </a:solidFill>
              </a:rPr>
              <a:t>  </a:t>
            </a:r>
            <a:r>
              <a:rPr lang="en-US">
                <a:solidFill>
                  <a:prstClr val="white"/>
                </a:solidFill>
              </a:rPr>
              <a:t>	            		</a:t>
            </a:r>
            <a:r>
              <a:rPr lang="en-US">
                <a:solidFill>
                  <a:srgbClr val="FFFF00"/>
                </a:solidFill>
              </a:rPr>
              <a:t>            			</a:t>
            </a:r>
          </a:p>
          <a:p>
            <a:endParaRPr lang="en-US"/>
          </a:p>
        </p:txBody>
      </p:sp>
      <p:sp>
        <p:nvSpPr>
          <p:cNvPr id="9" name="Text Placeholder 5">
            <a:extLst>
              <a:ext uri="{FF2B5EF4-FFF2-40B4-BE49-F238E27FC236}">
                <a16:creationId xmlns:a16="http://schemas.microsoft.com/office/drawing/2014/main" id="{A678719E-C461-4D9E-9789-070A3678D6C3}"/>
              </a:ext>
            </a:extLst>
          </p:cNvPr>
          <p:cNvSpPr txBox="1">
            <a:spLocks/>
          </p:cNvSpPr>
          <p:nvPr/>
        </p:nvSpPr>
        <p:spPr>
          <a:xfrm>
            <a:off x="2013744" y="451542"/>
            <a:ext cx="8164512" cy="388597"/>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Clr>
                <a:srgbClr val="0099D2"/>
              </a:buClr>
              <a:buFont typeface="Arial"/>
              <a:buNone/>
              <a:defRPr sz="1800" kern="1200">
                <a:solidFill>
                  <a:srgbClr val="FFFFFF"/>
                </a:solidFill>
                <a:latin typeface="+mn-lt"/>
                <a:ea typeface="+mn-ea"/>
                <a:cs typeface="+mn-cs"/>
              </a:defRPr>
            </a:lvl1pPr>
            <a:lvl2pPr marL="742950" indent="-285750" algn="l" defTabSz="457200" rtl="0" eaLnBrk="1" latinLnBrk="0" hangingPunct="1">
              <a:spcBef>
                <a:spcPct val="20000"/>
              </a:spcBef>
              <a:buClr>
                <a:schemeClr val="bg1">
                  <a:lumMod val="50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99D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1">
                  <a:lumMod val="50000"/>
                </a:schemeClr>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99D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b="1">
                <a:ea typeface="+mn-lt"/>
                <a:cs typeface="+mn-lt"/>
              </a:rPr>
              <a:t>School Security Division – Contract Security &amp; DCPS Special Police Overview</a:t>
            </a:r>
            <a:endParaRPr lang="en-US">
              <a:ea typeface="+mn-lt"/>
              <a:cs typeface="+mn-lt"/>
            </a:endParaRPr>
          </a:p>
        </p:txBody>
      </p:sp>
    </p:spTree>
    <p:extLst>
      <p:ext uri="{BB962C8B-B14F-4D97-AF65-F5344CB8AC3E}">
        <p14:creationId xmlns:p14="http://schemas.microsoft.com/office/powerpoint/2010/main" val="2011524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046288" y="1292530"/>
            <a:ext cx="8164686" cy="734660"/>
          </a:xfrm>
        </p:spPr>
        <p:txBody>
          <a:bodyPr>
            <a:normAutofit fontScale="90000"/>
          </a:bodyPr>
          <a:lstStyle/>
          <a:p>
            <a:r>
              <a:rPr lang="en-US">
                <a:solidFill>
                  <a:schemeClr val="tx2"/>
                </a:solidFill>
              </a:rPr>
              <a:t>Post Orders</a:t>
            </a:r>
          </a:p>
        </p:txBody>
      </p:sp>
      <p:sp>
        <p:nvSpPr>
          <p:cNvPr id="2" name="Slide Number Placeholder 1"/>
          <p:cNvSpPr>
            <a:spLocks noGrp="1"/>
          </p:cNvSpPr>
          <p:nvPr>
            <p:ph type="sldNum" sz="quarter" idx="12"/>
          </p:nvPr>
        </p:nvSpPr>
        <p:spPr/>
        <p:txBody>
          <a:bodyPr/>
          <a:lstStyle/>
          <a:p>
            <a:fld id="{7B9C99EC-0444-814F-B7B5-49E252465484}" type="slidenum">
              <a:rPr lang="en-US" smtClean="0"/>
              <a:t>22</a:t>
            </a:fld>
            <a:endParaRPr lang="en-US"/>
          </a:p>
        </p:txBody>
      </p:sp>
      <p:sp>
        <p:nvSpPr>
          <p:cNvPr id="4" name="TextBox 3">
            <a:extLst>
              <a:ext uri="{FF2B5EF4-FFF2-40B4-BE49-F238E27FC236}">
                <a16:creationId xmlns:a16="http://schemas.microsoft.com/office/drawing/2014/main" id="{D8EE77CA-0EA0-4A25-966E-6FF919D90F67}"/>
              </a:ext>
            </a:extLst>
          </p:cNvPr>
          <p:cNvSpPr txBox="1"/>
          <p:nvPr/>
        </p:nvSpPr>
        <p:spPr>
          <a:xfrm>
            <a:off x="2297724" y="2391156"/>
            <a:ext cx="7913251" cy="3416320"/>
          </a:xfrm>
          <a:prstGeom prst="rect">
            <a:avLst/>
          </a:prstGeom>
          <a:noFill/>
        </p:spPr>
        <p:txBody>
          <a:bodyPr wrap="square" rtlCol="0">
            <a:spAutoFit/>
          </a:bodyPr>
          <a:lstStyle/>
          <a:p>
            <a:pPr marL="285750" indent="-285750">
              <a:buFont typeface="Arial" panose="020B0604020202020204" pitchFamily="34" charset="0"/>
              <a:buChar char="•"/>
            </a:pPr>
            <a:r>
              <a:rPr lang="en-US"/>
              <a:t>Similar Standard Operating Procedures (SOP’s) for Officers</a:t>
            </a:r>
          </a:p>
          <a:p>
            <a:endParaRPr lang="en-US"/>
          </a:p>
          <a:p>
            <a:pPr marL="285750" indent="-285750">
              <a:buFont typeface="Arial" panose="020B0604020202020204" pitchFamily="34" charset="0"/>
              <a:buChar char="•"/>
            </a:pPr>
            <a:r>
              <a:rPr lang="en-US"/>
              <a:t>Detailed information on officer's whereabouts</a:t>
            </a:r>
          </a:p>
          <a:p>
            <a:endParaRPr lang="en-US"/>
          </a:p>
          <a:p>
            <a:pPr marL="285750" indent="-285750">
              <a:buFont typeface="Arial" panose="020B0604020202020204" pitchFamily="34" charset="0"/>
              <a:buChar char="•"/>
            </a:pPr>
            <a:r>
              <a:rPr lang="en-US"/>
              <a:t>Determined by Principal or Designee</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MUST be reviewed, approved, and signed by Principal or Designee</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Copy of post orders should be kept at the school (officers' desk) </a:t>
            </a:r>
          </a:p>
          <a:p>
            <a:pPr marL="285750" indent="-285750">
              <a:buFont typeface="Arial" panose="020B0604020202020204" pitchFamily="34" charset="0"/>
              <a:buChar char="•"/>
            </a:pPr>
            <a:endParaRPr lang="en-US"/>
          </a:p>
          <a:p>
            <a:endParaRPr lang="en-US"/>
          </a:p>
          <a:p>
            <a:endParaRPr lang="en-US"/>
          </a:p>
        </p:txBody>
      </p:sp>
      <p:sp>
        <p:nvSpPr>
          <p:cNvPr id="8" name="Text Placeholder 7">
            <a:extLst>
              <a:ext uri="{FF2B5EF4-FFF2-40B4-BE49-F238E27FC236}">
                <a16:creationId xmlns:a16="http://schemas.microsoft.com/office/drawing/2014/main" id="{564DC9AC-0303-4E6D-B177-7E0B144A3549}"/>
              </a:ext>
            </a:extLst>
          </p:cNvPr>
          <p:cNvSpPr>
            <a:spLocks noGrp="1"/>
          </p:cNvSpPr>
          <p:nvPr>
            <p:ph type="body" sz="quarter" idx="13"/>
          </p:nvPr>
        </p:nvSpPr>
        <p:spPr>
          <a:xfrm>
            <a:off x="2046288" y="379414"/>
            <a:ext cx="8164512" cy="388937"/>
          </a:xfrm>
        </p:spPr>
        <p:txBody>
          <a:bodyPr>
            <a:normAutofit/>
          </a:bodyPr>
          <a:lstStyle/>
          <a:p>
            <a:r>
              <a:rPr lang="en-US">
                <a:solidFill>
                  <a:prstClr val="white"/>
                </a:solidFill>
              </a:rPr>
              <a:t>	               </a:t>
            </a:r>
            <a:r>
              <a:rPr lang="en-US">
                <a:solidFill>
                  <a:srgbClr val="FFFF00"/>
                </a:solidFill>
              </a:rPr>
              <a:t>  </a:t>
            </a:r>
            <a:r>
              <a:rPr lang="en-US">
                <a:solidFill>
                  <a:prstClr val="white"/>
                </a:solidFill>
              </a:rPr>
              <a:t>	            		</a:t>
            </a:r>
            <a:r>
              <a:rPr lang="en-US">
                <a:solidFill>
                  <a:srgbClr val="FFFF00"/>
                </a:solidFill>
              </a:rPr>
              <a:t>            			</a:t>
            </a:r>
          </a:p>
          <a:p>
            <a:endParaRPr lang="en-US"/>
          </a:p>
        </p:txBody>
      </p:sp>
      <p:sp>
        <p:nvSpPr>
          <p:cNvPr id="7" name="Text Placeholder 5">
            <a:extLst>
              <a:ext uri="{FF2B5EF4-FFF2-40B4-BE49-F238E27FC236}">
                <a16:creationId xmlns:a16="http://schemas.microsoft.com/office/drawing/2014/main" id="{F9839D2F-3ACC-4ACA-95F8-8ABDE16236D2}"/>
              </a:ext>
            </a:extLst>
          </p:cNvPr>
          <p:cNvSpPr txBox="1">
            <a:spLocks/>
          </p:cNvSpPr>
          <p:nvPr/>
        </p:nvSpPr>
        <p:spPr>
          <a:xfrm>
            <a:off x="2013744" y="451542"/>
            <a:ext cx="8164512" cy="388597"/>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Clr>
                <a:srgbClr val="0099D2"/>
              </a:buClr>
              <a:buFont typeface="Arial"/>
              <a:buNone/>
              <a:defRPr sz="1800" kern="1200">
                <a:solidFill>
                  <a:srgbClr val="FFFFFF"/>
                </a:solidFill>
                <a:latin typeface="+mn-lt"/>
                <a:ea typeface="+mn-ea"/>
                <a:cs typeface="+mn-cs"/>
              </a:defRPr>
            </a:lvl1pPr>
            <a:lvl2pPr marL="742950" indent="-285750" algn="l" defTabSz="457200" rtl="0" eaLnBrk="1" latinLnBrk="0" hangingPunct="1">
              <a:spcBef>
                <a:spcPct val="20000"/>
              </a:spcBef>
              <a:buClr>
                <a:schemeClr val="bg1">
                  <a:lumMod val="50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99D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1">
                  <a:lumMod val="50000"/>
                </a:schemeClr>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99D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b="1">
                <a:ea typeface="+mn-lt"/>
                <a:cs typeface="+mn-lt"/>
              </a:rPr>
              <a:t>School Security Division – Contract Security &amp; DCPS Special Overview</a:t>
            </a:r>
            <a:endParaRPr lang="en-US">
              <a:ea typeface="+mn-lt"/>
              <a:cs typeface="+mn-lt"/>
            </a:endParaRPr>
          </a:p>
        </p:txBody>
      </p:sp>
    </p:spTree>
    <p:extLst>
      <p:ext uri="{BB962C8B-B14F-4D97-AF65-F5344CB8AC3E}">
        <p14:creationId xmlns:p14="http://schemas.microsoft.com/office/powerpoint/2010/main" val="80038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 calcmode="lin" valueType="num">
                                      <p:cBhvr additive="base">
                                        <p:cTn id="1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 calcmode="lin" valueType="num">
                                      <p:cBhvr additive="base">
                                        <p:cTn id="2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 calcmode="lin" valueType="num">
                                      <p:cBhvr additive="base">
                                        <p:cTn id="2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 calcmode="lin" valueType="num">
                                      <p:cBhvr additive="base">
                                        <p:cTn id="28"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046288" y="1292530"/>
            <a:ext cx="8164686" cy="734660"/>
          </a:xfrm>
        </p:spPr>
        <p:txBody>
          <a:bodyPr>
            <a:normAutofit fontScale="90000"/>
          </a:bodyPr>
          <a:lstStyle/>
          <a:p>
            <a:r>
              <a:rPr lang="en-US">
                <a:solidFill>
                  <a:schemeClr val="tx2"/>
                </a:solidFill>
              </a:rPr>
              <a:t>Incident Reporting </a:t>
            </a:r>
          </a:p>
        </p:txBody>
      </p:sp>
      <p:sp>
        <p:nvSpPr>
          <p:cNvPr id="2" name="Slide Number Placeholder 1"/>
          <p:cNvSpPr>
            <a:spLocks noGrp="1"/>
          </p:cNvSpPr>
          <p:nvPr>
            <p:ph type="sldNum" sz="quarter" idx="12"/>
          </p:nvPr>
        </p:nvSpPr>
        <p:spPr/>
        <p:txBody>
          <a:bodyPr/>
          <a:lstStyle/>
          <a:p>
            <a:fld id="{7B9C99EC-0444-814F-B7B5-49E252465484}" type="slidenum">
              <a:rPr lang="en-US" smtClean="0"/>
              <a:t>23</a:t>
            </a:fld>
            <a:endParaRPr lang="en-US"/>
          </a:p>
        </p:txBody>
      </p:sp>
      <p:sp>
        <p:nvSpPr>
          <p:cNvPr id="4" name="TextBox 3">
            <a:extLst>
              <a:ext uri="{FF2B5EF4-FFF2-40B4-BE49-F238E27FC236}">
                <a16:creationId xmlns:a16="http://schemas.microsoft.com/office/drawing/2014/main" id="{D8EE77CA-0EA0-4A25-966E-6FF919D90F67}"/>
              </a:ext>
            </a:extLst>
          </p:cNvPr>
          <p:cNvSpPr txBox="1"/>
          <p:nvPr/>
        </p:nvSpPr>
        <p:spPr>
          <a:xfrm>
            <a:off x="2297724" y="2391156"/>
            <a:ext cx="7913251" cy="3970318"/>
          </a:xfrm>
          <a:prstGeom prst="rect">
            <a:avLst/>
          </a:prstGeom>
          <a:noFill/>
        </p:spPr>
        <p:txBody>
          <a:bodyPr wrap="square" rtlCol="0">
            <a:spAutoFit/>
          </a:bodyPr>
          <a:lstStyle/>
          <a:p>
            <a:pPr marL="285750" indent="-285750">
              <a:buFont typeface="Arial" panose="020B0604020202020204" pitchFamily="34" charset="0"/>
              <a:buChar char="•"/>
            </a:pPr>
            <a:r>
              <a:rPr lang="en-US"/>
              <a:t>When incidents occur, follow district and school-based guidance;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Contract security should be notified IMMEDIATELY; </a:t>
            </a:r>
          </a:p>
          <a:p>
            <a:endParaRPr lang="en-US"/>
          </a:p>
          <a:p>
            <a:pPr marL="285750" indent="-285750">
              <a:buFont typeface="Arial" panose="020B0604020202020204" pitchFamily="34" charset="0"/>
              <a:buChar char="•"/>
            </a:pPr>
            <a:r>
              <a:rPr lang="en-US"/>
              <a:t>Contract Security Officers are REQUIRED to write incident reports;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All incident reports should be completed by EOD;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If MPD is involved, include Central Complaint Number (CCN#)*;</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Scanned and emailed to School Security team;</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Incident reports are legal documents and cannot be shared externally;</a:t>
            </a:r>
          </a:p>
          <a:p>
            <a:endParaRPr lang="en-US"/>
          </a:p>
        </p:txBody>
      </p:sp>
      <p:sp>
        <p:nvSpPr>
          <p:cNvPr id="8" name="Text Placeholder 7">
            <a:extLst>
              <a:ext uri="{FF2B5EF4-FFF2-40B4-BE49-F238E27FC236}">
                <a16:creationId xmlns:a16="http://schemas.microsoft.com/office/drawing/2014/main" id="{53F2B5D2-CEFA-4386-937E-588510FEB823}"/>
              </a:ext>
            </a:extLst>
          </p:cNvPr>
          <p:cNvSpPr>
            <a:spLocks noGrp="1"/>
          </p:cNvSpPr>
          <p:nvPr>
            <p:ph type="body" sz="quarter" idx="13"/>
          </p:nvPr>
        </p:nvSpPr>
        <p:spPr>
          <a:xfrm>
            <a:off x="2046288" y="379414"/>
            <a:ext cx="8164512" cy="388937"/>
          </a:xfrm>
        </p:spPr>
        <p:txBody>
          <a:bodyPr>
            <a:normAutofit/>
          </a:bodyPr>
          <a:lstStyle/>
          <a:p>
            <a:r>
              <a:rPr lang="en-US">
                <a:solidFill>
                  <a:prstClr val="white"/>
                </a:solidFill>
              </a:rPr>
              <a:t>	               </a:t>
            </a:r>
            <a:r>
              <a:rPr lang="en-US">
                <a:solidFill>
                  <a:srgbClr val="FFFF00"/>
                </a:solidFill>
              </a:rPr>
              <a:t>  </a:t>
            </a:r>
            <a:r>
              <a:rPr lang="en-US">
                <a:solidFill>
                  <a:prstClr val="white"/>
                </a:solidFill>
              </a:rPr>
              <a:t>	            		</a:t>
            </a:r>
            <a:r>
              <a:rPr lang="en-US">
                <a:solidFill>
                  <a:srgbClr val="FFFF00"/>
                </a:solidFill>
              </a:rPr>
              <a:t>            			</a:t>
            </a:r>
          </a:p>
          <a:p>
            <a:endParaRPr lang="en-US"/>
          </a:p>
        </p:txBody>
      </p:sp>
      <p:sp>
        <p:nvSpPr>
          <p:cNvPr id="7" name="Text Placeholder 5">
            <a:extLst>
              <a:ext uri="{FF2B5EF4-FFF2-40B4-BE49-F238E27FC236}">
                <a16:creationId xmlns:a16="http://schemas.microsoft.com/office/drawing/2014/main" id="{9AA5CACE-24AA-4B6B-AC8F-809CA1C958B7}"/>
              </a:ext>
            </a:extLst>
          </p:cNvPr>
          <p:cNvSpPr txBox="1">
            <a:spLocks/>
          </p:cNvSpPr>
          <p:nvPr/>
        </p:nvSpPr>
        <p:spPr>
          <a:xfrm>
            <a:off x="2013744" y="451542"/>
            <a:ext cx="8164512" cy="388597"/>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Clr>
                <a:srgbClr val="0099D2"/>
              </a:buClr>
              <a:buFont typeface="Arial"/>
              <a:buNone/>
              <a:defRPr sz="1800" kern="1200">
                <a:solidFill>
                  <a:srgbClr val="FFFFFF"/>
                </a:solidFill>
                <a:latin typeface="+mn-lt"/>
                <a:ea typeface="+mn-ea"/>
                <a:cs typeface="+mn-cs"/>
              </a:defRPr>
            </a:lvl1pPr>
            <a:lvl2pPr marL="742950" indent="-285750" algn="l" defTabSz="457200" rtl="0" eaLnBrk="1" latinLnBrk="0" hangingPunct="1">
              <a:spcBef>
                <a:spcPct val="20000"/>
              </a:spcBef>
              <a:buClr>
                <a:schemeClr val="bg1">
                  <a:lumMod val="50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99D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1">
                  <a:lumMod val="50000"/>
                </a:schemeClr>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99D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b="1">
                <a:ea typeface="+mn-lt"/>
                <a:cs typeface="+mn-lt"/>
              </a:rPr>
              <a:t>School Security Division – Contract Security &amp; DCPS Special Police Overview</a:t>
            </a:r>
            <a:endParaRPr lang="en-US">
              <a:ea typeface="+mn-lt"/>
              <a:cs typeface="+mn-lt"/>
            </a:endParaRPr>
          </a:p>
        </p:txBody>
      </p:sp>
    </p:spTree>
    <p:extLst>
      <p:ext uri="{BB962C8B-B14F-4D97-AF65-F5344CB8AC3E}">
        <p14:creationId xmlns:p14="http://schemas.microsoft.com/office/powerpoint/2010/main" val="108463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046288" y="1292530"/>
            <a:ext cx="8164686" cy="734660"/>
          </a:xfrm>
        </p:spPr>
        <p:txBody>
          <a:bodyPr>
            <a:normAutofit fontScale="90000"/>
          </a:bodyPr>
          <a:lstStyle/>
          <a:p>
            <a:r>
              <a:rPr lang="en-US">
                <a:solidFill>
                  <a:schemeClr val="tx2"/>
                </a:solidFill>
              </a:rPr>
              <a:t>Contract Officers Support</a:t>
            </a:r>
          </a:p>
        </p:txBody>
      </p:sp>
      <p:sp>
        <p:nvSpPr>
          <p:cNvPr id="2" name="Slide Number Placeholder 1"/>
          <p:cNvSpPr>
            <a:spLocks noGrp="1"/>
          </p:cNvSpPr>
          <p:nvPr>
            <p:ph type="sldNum" sz="quarter" idx="12"/>
          </p:nvPr>
        </p:nvSpPr>
        <p:spPr/>
        <p:txBody>
          <a:bodyPr/>
          <a:lstStyle/>
          <a:p>
            <a:fld id="{7B9C99EC-0444-814F-B7B5-49E252465484}" type="slidenum">
              <a:rPr lang="en-US" smtClean="0"/>
              <a:t>24</a:t>
            </a:fld>
            <a:endParaRPr lang="en-US"/>
          </a:p>
        </p:txBody>
      </p:sp>
      <p:sp>
        <p:nvSpPr>
          <p:cNvPr id="4" name="TextBox 3">
            <a:extLst>
              <a:ext uri="{FF2B5EF4-FFF2-40B4-BE49-F238E27FC236}">
                <a16:creationId xmlns:a16="http://schemas.microsoft.com/office/drawing/2014/main" id="{D8EE77CA-0EA0-4A25-966E-6FF919D90F67}"/>
              </a:ext>
            </a:extLst>
          </p:cNvPr>
          <p:cNvSpPr txBox="1"/>
          <p:nvPr/>
        </p:nvSpPr>
        <p:spPr>
          <a:xfrm>
            <a:off x="2139375" y="2373220"/>
            <a:ext cx="7913251" cy="3262432"/>
          </a:xfrm>
          <a:prstGeom prst="rect">
            <a:avLst/>
          </a:prstGeom>
          <a:noFill/>
        </p:spPr>
        <p:txBody>
          <a:bodyPr wrap="square" rtlCol="0">
            <a:spAutoFit/>
          </a:bodyPr>
          <a:lstStyle/>
          <a:p>
            <a:pPr algn="ctr"/>
            <a:r>
              <a:rPr lang="en-US" sz="3200" b="1"/>
              <a:t>ALL DCPS Activities</a:t>
            </a:r>
          </a:p>
          <a:p>
            <a:endParaRPr lang="en-US"/>
          </a:p>
          <a:p>
            <a:endParaRPr lang="en-US"/>
          </a:p>
          <a:p>
            <a:pPr marL="2571750" lvl="5" indent="-285750">
              <a:buFont typeface="Wingdings" panose="05000000000000000000" pitchFamily="2" charset="2"/>
              <a:buChar char="ü"/>
            </a:pPr>
            <a:r>
              <a:rPr lang="en-US" sz="2000"/>
              <a:t>Before Care Programming </a:t>
            </a:r>
          </a:p>
          <a:p>
            <a:pPr marL="2571750" lvl="5" indent="-285750">
              <a:buFont typeface="Wingdings" panose="05000000000000000000" pitchFamily="2" charset="2"/>
              <a:buChar char="ü"/>
            </a:pPr>
            <a:r>
              <a:rPr lang="en-US" sz="2000"/>
              <a:t>Regular Instructional School Day</a:t>
            </a:r>
          </a:p>
          <a:p>
            <a:pPr marL="2571750" lvl="5" indent="-285750">
              <a:buFont typeface="Wingdings" panose="05000000000000000000" pitchFamily="2" charset="2"/>
              <a:buChar char="ü"/>
            </a:pPr>
            <a:r>
              <a:rPr lang="en-US" sz="2000"/>
              <a:t>After Care Programming </a:t>
            </a:r>
          </a:p>
          <a:p>
            <a:pPr marL="2571750" lvl="5" indent="-285750">
              <a:buFont typeface="Wingdings" panose="05000000000000000000" pitchFamily="2" charset="2"/>
              <a:buChar char="ü"/>
            </a:pPr>
            <a:r>
              <a:rPr lang="en-US" sz="2000"/>
              <a:t>Special Activities </a:t>
            </a:r>
          </a:p>
          <a:p>
            <a:pPr marL="2571750" lvl="5" indent="-285750">
              <a:buFont typeface="Wingdings" panose="05000000000000000000" pitchFamily="2" charset="2"/>
              <a:buChar char="ü"/>
            </a:pPr>
            <a:r>
              <a:rPr lang="en-US" sz="2000"/>
              <a:t>Athletic Events</a:t>
            </a:r>
          </a:p>
          <a:p>
            <a:pPr marL="2571750" lvl="5" indent="-285750">
              <a:buFont typeface="Wingdings" panose="05000000000000000000" pitchFamily="2" charset="2"/>
              <a:buChar char="ü"/>
            </a:pPr>
            <a:r>
              <a:rPr lang="en-US" sz="2000"/>
              <a:t>Community Events</a:t>
            </a:r>
          </a:p>
          <a:p>
            <a:endParaRPr lang="en-US"/>
          </a:p>
        </p:txBody>
      </p:sp>
      <p:sp>
        <p:nvSpPr>
          <p:cNvPr id="8" name="Text Placeholder 7">
            <a:extLst>
              <a:ext uri="{FF2B5EF4-FFF2-40B4-BE49-F238E27FC236}">
                <a16:creationId xmlns:a16="http://schemas.microsoft.com/office/drawing/2014/main" id="{7662915A-BE14-4622-BAE5-986E1B43FF29}"/>
              </a:ext>
            </a:extLst>
          </p:cNvPr>
          <p:cNvSpPr>
            <a:spLocks noGrp="1"/>
          </p:cNvSpPr>
          <p:nvPr>
            <p:ph type="body" sz="quarter" idx="13"/>
          </p:nvPr>
        </p:nvSpPr>
        <p:spPr>
          <a:xfrm>
            <a:off x="2046288" y="379414"/>
            <a:ext cx="8164512" cy="388937"/>
          </a:xfrm>
        </p:spPr>
        <p:txBody>
          <a:bodyPr>
            <a:normAutofit fontScale="40000" lnSpcReduction="20000"/>
          </a:bodyPr>
          <a:lstStyle/>
          <a:p>
            <a:r>
              <a:rPr lang="en-US" sz="5600">
                <a:solidFill>
                  <a:prstClr val="white"/>
                </a:solidFill>
              </a:rPr>
              <a:t>	               </a:t>
            </a:r>
            <a:r>
              <a:rPr lang="en-US" sz="5600">
                <a:solidFill>
                  <a:srgbClr val="FFFF00"/>
                </a:solidFill>
              </a:rPr>
              <a:t>  </a:t>
            </a:r>
            <a:r>
              <a:rPr lang="en-US" sz="5600">
                <a:solidFill>
                  <a:prstClr val="white"/>
                </a:solidFill>
              </a:rPr>
              <a:t>	            		</a:t>
            </a:r>
            <a:r>
              <a:rPr lang="en-US" sz="5600">
                <a:solidFill>
                  <a:srgbClr val="FFFF00"/>
                </a:solidFill>
              </a:rPr>
              <a:t>            			</a:t>
            </a:r>
          </a:p>
          <a:p>
            <a:endParaRPr lang="en-US"/>
          </a:p>
        </p:txBody>
      </p:sp>
      <p:sp>
        <p:nvSpPr>
          <p:cNvPr id="7" name="Text Placeholder 5">
            <a:extLst>
              <a:ext uri="{FF2B5EF4-FFF2-40B4-BE49-F238E27FC236}">
                <a16:creationId xmlns:a16="http://schemas.microsoft.com/office/drawing/2014/main" id="{7E355EE1-7140-43CD-A54A-8382505901DB}"/>
              </a:ext>
            </a:extLst>
          </p:cNvPr>
          <p:cNvSpPr txBox="1">
            <a:spLocks/>
          </p:cNvSpPr>
          <p:nvPr/>
        </p:nvSpPr>
        <p:spPr>
          <a:xfrm>
            <a:off x="2013744" y="451542"/>
            <a:ext cx="8164512" cy="388597"/>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Clr>
                <a:srgbClr val="0099D2"/>
              </a:buClr>
              <a:buFont typeface="Arial"/>
              <a:buNone/>
              <a:defRPr sz="1800" kern="1200">
                <a:solidFill>
                  <a:srgbClr val="FFFFFF"/>
                </a:solidFill>
                <a:latin typeface="+mn-lt"/>
                <a:ea typeface="+mn-ea"/>
                <a:cs typeface="+mn-cs"/>
              </a:defRPr>
            </a:lvl1pPr>
            <a:lvl2pPr marL="742950" indent="-285750" algn="l" defTabSz="457200" rtl="0" eaLnBrk="1" latinLnBrk="0" hangingPunct="1">
              <a:spcBef>
                <a:spcPct val="20000"/>
              </a:spcBef>
              <a:buClr>
                <a:schemeClr val="bg1">
                  <a:lumMod val="50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99D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1">
                  <a:lumMod val="50000"/>
                </a:schemeClr>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99D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b="1">
                <a:ea typeface="+mn-lt"/>
                <a:cs typeface="+mn-lt"/>
              </a:rPr>
              <a:t>School Security Division – Contract Security &amp; DCPS Special Police Overview</a:t>
            </a:r>
            <a:endParaRPr lang="en-US">
              <a:ea typeface="+mn-lt"/>
              <a:cs typeface="+mn-lt"/>
            </a:endParaRPr>
          </a:p>
        </p:txBody>
      </p:sp>
    </p:spTree>
    <p:extLst>
      <p:ext uri="{BB962C8B-B14F-4D97-AF65-F5344CB8AC3E}">
        <p14:creationId xmlns:p14="http://schemas.microsoft.com/office/powerpoint/2010/main" val="340987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 calcmode="lin" valueType="num">
                                      <p:cBhvr additive="base">
                                        <p:cTn id="3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 calcmode="lin" valueType="num">
                                      <p:cBhvr additive="base">
                                        <p:cTn id="3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 calcmode="lin" valueType="num">
                                      <p:cBhvr additive="base">
                                        <p:cTn id="4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046288" y="1292530"/>
            <a:ext cx="8164686" cy="734660"/>
          </a:xfrm>
        </p:spPr>
        <p:txBody>
          <a:bodyPr>
            <a:normAutofit fontScale="90000"/>
          </a:bodyPr>
          <a:lstStyle/>
          <a:p>
            <a:r>
              <a:rPr lang="en-US">
                <a:solidFill>
                  <a:schemeClr val="tx2"/>
                </a:solidFill>
              </a:rPr>
              <a:t>Requesting Security Support </a:t>
            </a:r>
          </a:p>
        </p:txBody>
      </p:sp>
      <p:sp>
        <p:nvSpPr>
          <p:cNvPr id="2" name="Slide Number Placeholder 1"/>
          <p:cNvSpPr>
            <a:spLocks noGrp="1"/>
          </p:cNvSpPr>
          <p:nvPr>
            <p:ph type="sldNum" sz="quarter" idx="12"/>
          </p:nvPr>
        </p:nvSpPr>
        <p:spPr/>
        <p:txBody>
          <a:bodyPr/>
          <a:lstStyle/>
          <a:p>
            <a:fld id="{7B9C99EC-0444-814F-B7B5-49E252465484}" type="slidenum">
              <a:rPr lang="en-US" smtClean="0"/>
              <a:t>25</a:t>
            </a:fld>
            <a:endParaRPr lang="en-US"/>
          </a:p>
        </p:txBody>
      </p:sp>
      <p:sp>
        <p:nvSpPr>
          <p:cNvPr id="4" name="TextBox 3">
            <a:extLst>
              <a:ext uri="{FF2B5EF4-FFF2-40B4-BE49-F238E27FC236}">
                <a16:creationId xmlns:a16="http://schemas.microsoft.com/office/drawing/2014/main" id="{D8EE77CA-0EA0-4A25-966E-6FF919D90F67}"/>
              </a:ext>
            </a:extLst>
          </p:cNvPr>
          <p:cNvSpPr txBox="1"/>
          <p:nvPr/>
        </p:nvSpPr>
        <p:spPr>
          <a:xfrm>
            <a:off x="2139375" y="2373220"/>
            <a:ext cx="7913251" cy="2308324"/>
          </a:xfrm>
          <a:prstGeom prst="rect">
            <a:avLst/>
          </a:prstGeom>
          <a:noFill/>
        </p:spPr>
        <p:txBody>
          <a:bodyPr wrap="square" rtlCol="0">
            <a:spAutoFit/>
          </a:bodyPr>
          <a:lstStyle/>
          <a:p>
            <a:pPr algn="ctr"/>
            <a:r>
              <a:rPr lang="en-US" sz="3600"/>
              <a:t>All security requests</a:t>
            </a:r>
          </a:p>
          <a:p>
            <a:pPr algn="ctr"/>
            <a:r>
              <a:rPr lang="en-US" sz="3600" b="1"/>
              <a:t>must</a:t>
            </a:r>
            <a:r>
              <a:rPr lang="en-US" sz="3600"/>
              <a:t> be submitted at least…</a:t>
            </a:r>
          </a:p>
          <a:p>
            <a:pPr algn="ctr"/>
            <a:r>
              <a:rPr lang="en-US" sz="3600" b="1">
                <a:solidFill>
                  <a:srgbClr val="FF0000"/>
                </a:solidFill>
              </a:rPr>
              <a:t>7 </a:t>
            </a:r>
            <a:r>
              <a:rPr lang="en-US" sz="3600"/>
              <a:t>business days prior to the event. </a:t>
            </a:r>
          </a:p>
          <a:p>
            <a:pPr marL="285750" indent="-285750">
              <a:buFont typeface="Arial" panose="020B0604020202020204" pitchFamily="34" charset="0"/>
              <a:buChar char="•"/>
            </a:pPr>
            <a:endParaRPr lang="en-US"/>
          </a:p>
          <a:p>
            <a:endParaRPr lang="en-US"/>
          </a:p>
        </p:txBody>
      </p:sp>
      <p:sp>
        <p:nvSpPr>
          <p:cNvPr id="8" name="Text Placeholder 7">
            <a:extLst>
              <a:ext uri="{FF2B5EF4-FFF2-40B4-BE49-F238E27FC236}">
                <a16:creationId xmlns:a16="http://schemas.microsoft.com/office/drawing/2014/main" id="{7662915A-BE14-4622-BAE5-986E1B43FF29}"/>
              </a:ext>
            </a:extLst>
          </p:cNvPr>
          <p:cNvSpPr>
            <a:spLocks noGrp="1"/>
          </p:cNvSpPr>
          <p:nvPr>
            <p:ph type="body" sz="quarter" idx="13"/>
          </p:nvPr>
        </p:nvSpPr>
        <p:spPr>
          <a:xfrm>
            <a:off x="2046288" y="379414"/>
            <a:ext cx="8164512" cy="388937"/>
          </a:xfrm>
        </p:spPr>
        <p:txBody>
          <a:bodyPr>
            <a:normAutofit/>
          </a:bodyPr>
          <a:lstStyle/>
          <a:p>
            <a:r>
              <a:rPr lang="en-US">
                <a:solidFill>
                  <a:prstClr val="white"/>
                </a:solidFill>
              </a:rPr>
              <a:t>	               </a:t>
            </a:r>
            <a:r>
              <a:rPr lang="en-US">
                <a:solidFill>
                  <a:srgbClr val="FFFF00"/>
                </a:solidFill>
              </a:rPr>
              <a:t>  </a:t>
            </a:r>
            <a:r>
              <a:rPr lang="en-US">
                <a:solidFill>
                  <a:prstClr val="white"/>
                </a:solidFill>
              </a:rPr>
              <a:t>	            		</a:t>
            </a:r>
            <a:r>
              <a:rPr lang="en-US">
                <a:solidFill>
                  <a:srgbClr val="FFFF00"/>
                </a:solidFill>
              </a:rPr>
              <a:t>            			</a:t>
            </a:r>
          </a:p>
          <a:p>
            <a:endParaRPr lang="en-US"/>
          </a:p>
        </p:txBody>
      </p:sp>
      <p:sp>
        <p:nvSpPr>
          <p:cNvPr id="7" name="Text Placeholder 5">
            <a:extLst>
              <a:ext uri="{FF2B5EF4-FFF2-40B4-BE49-F238E27FC236}">
                <a16:creationId xmlns:a16="http://schemas.microsoft.com/office/drawing/2014/main" id="{8A3227EE-7926-41AA-93EA-92ED99659852}"/>
              </a:ext>
            </a:extLst>
          </p:cNvPr>
          <p:cNvSpPr txBox="1">
            <a:spLocks/>
          </p:cNvSpPr>
          <p:nvPr/>
        </p:nvSpPr>
        <p:spPr>
          <a:xfrm>
            <a:off x="2013744" y="451542"/>
            <a:ext cx="8164512" cy="388597"/>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Clr>
                <a:srgbClr val="0099D2"/>
              </a:buClr>
              <a:buFont typeface="Arial"/>
              <a:buNone/>
              <a:defRPr sz="1800" kern="1200">
                <a:solidFill>
                  <a:srgbClr val="FFFFFF"/>
                </a:solidFill>
                <a:latin typeface="+mn-lt"/>
                <a:ea typeface="+mn-ea"/>
                <a:cs typeface="+mn-cs"/>
              </a:defRPr>
            </a:lvl1pPr>
            <a:lvl2pPr marL="742950" indent="-285750" algn="l" defTabSz="457200" rtl="0" eaLnBrk="1" latinLnBrk="0" hangingPunct="1">
              <a:spcBef>
                <a:spcPct val="20000"/>
              </a:spcBef>
              <a:buClr>
                <a:schemeClr val="bg1">
                  <a:lumMod val="50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99D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1">
                  <a:lumMod val="50000"/>
                </a:schemeClr>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99D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b="1">
                <a:ea typeface="+mn-lt"/>
                <a:cs typeface="+mn-lt"/>
              </a:rPr>
              <a:t>School Security Division – Contract Security &amp; DCPS Special Police Overview</a:t>
            </a:r>
            <a:endParaRPr lang="en-US">
              <a:ea typeface="+mn-lt"/>
              <a:cs typeface="+mn-lt"/>
            </a:endParaRPr>
          </a:p>
        </p:txBody>
      </p:sp>
    </p:spTree>
    <p:extLst>
      <p:ext uri="{BB962C8B-B14F-4D97-AF65-F5344CB8AC3E}">
        <p14:creationId xmlns:p14="http://schemas.microsoft.com/office/powerpoint/2010/main" val="262948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down)">
                                      <p:cBhvr>
                                        <p:cTn id="7" dur="20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046288" y="2694340"/>
            <a:ext cx="8164686" cy="734660"/>
          </a:xfrm>
        </p:spPr>
        <p:txBody>
          <a:bodyPr>
            <a:normAutofit fontScale="90000"/>
          </a:bodyPr>
          <a:lstStyle/>
          <a:p>
            <a:r>
              <a:rPr lang="en-US">
                <a:solidFill>
                  <a:schemeClr val="tx2"/>
                </a:solidFill>
              </a:rPr>
              <a:t>Contract Security</a:t>
            </a:r>
            <a:br>
              <a:rPr lang="en-US">
                <a:solidFill>
                  <a:schemeClr val="tx2"/>
                </a:solidFill>
              </a:rPr>
            </a:br>
            <a:r>
              <a:rPr lang="en-US">
                <a:solidFill>
                  <a:schemeClr val="tx2"/>
                </a:solidFill>
              </a:rPr>
              <a:t> </a:t>
            </a:r>
            <a:br>
              <a:rPr lang="en-US">
                <a:solidFill>
                  <a:schemeClr val="tx2"/>
                </a:solidFill>
              </a:rPr>
            </a:br>
            <a:r>
              <a:rPr lang="en-US">
                <a:solidFill>
                  <a:schemeClr val="tx2"/>
                </a:solidFill>
              </a:rPr>
              <a:t>Roles &amp; Responsibilities</a:t>
            </a:r>
            <a:br>
              <a:rPr lang="en-US">
                <a:solidFill>
                  <a:schemeClr val="tx2"/>
                </a:solidFill>
              </a:rPr>
            </a:br>
            <a:br>
              <a:rPr lang="en-US">
                <a:solidFill>
                  <a:schemeClr val="tx2"/>
                </a:solidFill>
              </a:rPr>
            </a:br>
            <a:endParaRPr lang="en-US">
              <a:solidFill>
                <a:schemeClr val="tx2"/>
              </a:solidFill>
            </a:endParaRPr>
          </a:p>
        </p:txBody>
      </p:sp>
      <p:sp>
        <p:nvSpPr>
          <p:cNvPr id="2" name="Slide Number Placeholder 1"/>
          <p:cNvSpPr>
            <a:spLocks noGrp="1"/>
          </p:cNvSpPr>
          <p:nvPr>
            <p:ph type="sldNum" sz="quarter" idx="12"/>
          </p:nvPr>
        </p:nvSpPr>
        <p:spPr/>
        <p:txBody>
          <a:bodyPr/>
          <a:lstStyle/>
          <a:p>
            <a:fld id="{7B9C99EC-0444-814F-B7B5-49E252465484}" type="slidenum">
              <a:rPr lang="en-US" smtClean="0"/>
              <a:t>26</a:t>
            </a:fld>
            <a:endParaRPr lang="en-US"/>
          </a:p>
        </p:txBody>
      </p:sp>
      <p:sp>
        <p:nvSpPr>
          <p:cNvPr id="8" name="Text Placeholder 7">
            <a:extLst>
              <a:ext uri="{FF2B5EF4-FFF2-40B4-BE49-F238E27FC236}">
                <a16:creationId xmlns:a16="http://schemas.microsoft.com/office/drawing/2014/main" id="{7662915A-BE14-4622-BAE5-986E1B43FF29}"/>
              </a:ext>
            </a:extLst>
          </p:cNvPr>
          <p:cNvSpPr>
            <a:spLocks noGrp="1"/>
          </p:cNvSpPr>
          <p:nvPr>
            <p:ph type="body" sz="quarter" idx="13"/>
          </p:nvPr>
        </p:nvSpPr>
        <p:spPr>
          <a:xfrm>
            <a:off x="2046288" y="379414"/>
            <a:ext cx="8164512" cy="388937"/>
          </a:xfrm>
        </p:spPr>
        <p:txBody>
          <a:bodyPr>
            <a:normAutofit/>
          </a:bodyPr>
          <a:lstStyle/>
          <a:p>
            <a:r>
              <a:rPr lang="en-US">
                <a:solidFill>
                  <a:prstClr val="white"/>
                </a:solidFill>
              </a:rPr>
              <a:t>	               </a:t>
            </a:r>
            <a:r>
              <a:rPr lang="en-US">
                <a:solidFill>
                  <a:srgbClr val="FFFF00"/>
                </a:solidFill>
              </a:rPr>
              <a:t>  </a:t>
            </a:r>
            <a:r>
              <a:rPr lang="en-US">
                <a:solidFill>
                  <a:prstClr val="white"/>
                </a:solidFill>
              </a:rPr>
              <a:t>	            		</a:t>
            </a:r>
            <a:r>
              <a:rPr lang="en-US">
                <a:solidFill>
                  <a:srgbClr val="FFFF00"/>
                </a:solidFill>
              </a:rPr>
              <a:t>            			</a:t>
            </a:r>
          </a:p>
          <a:p>
            <a:endParaRPr lang="en-US"/>
          </a:p>
        </p:txBody>
      </p:sp>
      <p:sp>
        <p:nvSpPr>
          <p:cNvPr id="7" name="Text Placeholder 5">
            <a:extLst>
              <a:ext uri="{FF2B5EF4-FFF2-40B4-BE49-F238E27FC236}">
                <a16:creationId xmlns:a16="http://schemas.microsoft.com/office/drawing/2014/main" id="{8A3227EE-7926-41AA-93EA-92ED99659852}"/>
              </a:ext>
            </a:extLst>
          </p:cNvPr>
          <p:cNvSpPr txBox="1">
            <a:spLocks/>
          </p:cNvSpPr>
          <p:nvPr/>
        </p:nvSpPr>
        <p:spPr>
          <a:xfrm>
            <a:off x="2013744" y="451542"/>
            <a:ext cx="8164512" cy="388597"/>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Clr>
                <a:srgbClr val="0099D2"/>
              </a:buClr>
              <a:buFont typeface="Arial"/>
              <a:buNone/>
              <a:defRPr sz="1800" kern="1200">
                <a:solidFill>
                  <a:srgbClr val="FFFFFF"/>
                </a:solidFill>
                <a:latin typeface="+mn-lt"/>
                <a:ea typeface="+mn-ea"/>
                <a:cs typeface="+mn-cs"/>
              </a:defRPr>
            </a:lvl1pPr>
            <a:lvl2pPr marL="742950" indent="-285750" algn="l" defTabSz="457200" rtl="0" eaLnBrk="1" latinLnBrk="0" hangingPunct="1">
              <a:spcBef>
                <a:spcPct val="20000"/>
              </a:spcBef>
              <a:buClr>
                <a:schemeClr val="bg1">
                  <a:lumMod val="50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99D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1">
                  <a:lumMod val="50000"/>
                </a:schemeClr>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99D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b="1">
                <a:ea typeface="+mn-lt"/>
                <a:cs typeface="+mn-lt"/>
              </a:rPr>
              <a:t>School Security Division – Contract Security &amp; DCPS Special Police Overview</a:t>
            </a:r>
            <a:endParaRPr lang="en-US">
              <a:ea typeface="+mn-lt"/>
              <a:cs typeface="+mn-lt"/>
            </a:endParaRPr>
          </a:p>
        </p:txBody>
      </p:sp>
      <p:sp>
        <p:nvSpPr>
          <p:cNvPr id="3" name="TextBox 2">
            <a:extLst>
              <a:ext uri="{FF2B5EF4-FFF2-40B4-BE49-F238E27FC236}">
                <a16:creationId xmlns:a16="http://schemas.microsoft.com/office/drawing/2014/main" id="{88909D3C-B015-4168-9211-99FBFE23FA1B}"/>
              </a:ext>
            </a:extLst>
          </p:cNvPr>
          <p:cNvSpPr txBox="1"/>
          <p:nvPr/>
        </p:nvSpPr>
        <p:spPr>
          <a:xfrm>
            <a:off x="3565133" y="3976099"/>
            <a:ext cx="5856269" cy="584775"/>
          </a:xfrm>
          <a:prstGeom prst="rect">
            <a:avLst/>
          </a:prstGeom>
          <a:noFill/>
        </p:spPr>
        <p:txBody>
          <a:bodyPr wrap="square" rtlCol="0">
            <a:spAutoFit/>
          </a:bodyPr>
          <a:lstStyle/>
          <a:p>
            <a:r>
              <a:rPr lang="en-US" sz="3200">
                <a:solidFill>
                  <a:schemeClr val="tx2"/>
                </a:solidFill>
              </a:rPr>
              <a:t>… During OST programming</a:t>
            </a:r>
            <a:endParaRPr lang="en-US" sz="3200"/>
          </a:p>
        </p:txBody>
      </p:sp>
    </p:spTree>
    <p:extLst>
      <p:ext uri="{BB962C8B-B14F-4D97-AF65-F5344CB8AC3E}">
        <p14:creationId xmlns:p14="http://schemas.microsoft.com/office/powerpoint/2010/main" val="367067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B9C99EC-0444-814F-B7B5-49E252465484}" type="slidenum">
              <a:rPr lang="en-US" smtClean="0"/>
              <a:t>27</a:t>
            </a:fld>
            <a:endParaRPr lang="en-US"/>
          </a:p>
        </p:txBody>
      </p:sp>
      <p:sp>
        <p:nvSpPr>
          <p:cNvPr id="8" name="Text Placeholder 7">
            <a:extLst>
              <a:ext uri="{FF2B5EF4-FFF2-40B4-BE49-F238E27FC236}">
                <a16:creationId xmlns:a16="http://schemas.microsoft.com/office/drawing/2014/main" id="{7662915A-BE14-4622-BAE5-986E1B43FF29}"/>
              </a:ext>
            </a:extLst>
          </p:cNvPr>
          <p:cNvSpPr>
            <a:spLocks noGrp="1"/>
          </p:cNvSpPr>
          <p:nvPr>
            <p:ph type="body" sz="quarter" idx="13"/>
          </p:nvPr>
        </p:nvSpPr>
        <p:spPr>
          <a:xfrm>
            <a:off x="2046288" y="379414"/>
            <a:ext cx="8164512" cy="388937"/>
          </a:xfrm>
        </p:spPr>
        <p:txBody>
          <a:bodyPr>
            <a:normAutofit/>
          </a:bodyPr>
          <a:lstStyle/>
          <a:p>
            <a:r>
              <a:rPr lang="en-US">
                <a:solidFill>
                  <a:prstClr val="white"/>
                </a:solidFill>
              </a:rPr>
              <a:t>	               </a:t>
            </a:r>
            <a:r>
              <a:rPr lang="en-US">
                <a:solidFill>
                  <a:srgbClr val="FFFF00"/>
                </a:solidFill>
              </a:rPr>
              <a:t>  </a:t>
            </a:r>
            <a:r>
              <a:rPr lang="en-US">
                <a:solidFill>
                  <a:prstClr val="white"/>
                </a:solidFill>
              </a:rPr>
              <a:t>	            		</a:t>
            </a:r>
            <a:r>
              <a:rPr lang="en-US">
                <a:solidFill>
                  <a:srgbClr val="FFFF00"/>
                </a:solidFill>
              </a:rPr>
              <a:t>            			</a:t>
            </a:r>
          </a:p>
          <a:p>
            <a:endParaRPr lang="en-US"/>
          </a:p>
        </p:txBody>
      </p:sp>
      <p:sp>
        <p:nvSpPr>
          <p:cNvPr id="7" name="Text Placeholder 5">
            <a:extLst>
              <a:ext uri="{FF2B5EF4-FFF2-40B4-BE49-F238E27FC236}">
                <a16:creationId xmlns:a16="http://schemas.microsoft.com/office/drawing/2014/main" id="{8A3227EE-7926-41AA-93EA-92ED99659852}"/>
              </a:ext>
            </a:extLst>
          </p:cNvPr>
          <p:cNvSpPr txBox="1">
            <a:spLocks/>
          </p:cNvSpPr>
          <p:nvPr/>
        </p:nvSpPr>
        <p:spPr>
          <a:xfrm>
            <a:off x="2013744" y="451542"/>
            <a:ext cx="8164512" cy="388597"/>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Clr>
                <a:srgbClr val="0099D2"/>
              </a:buClr>
              <a:buFont typeface="Arial"/>
              <a:buNone/>
              <a:defRPr sz="1800" kern="1200">
                <a:solidFill>
                  <a:srgbClr val="FFFFFF"/>
                </a:solidFill>
                <a:latin typeface="+mn-lt"/>
                <a:ea typeface="+mn-ea"/>
                <a:cs typeface="+mn-cs"/>
              </a:defRPr>
            </a:lvl1pPr>
            <a:lvl2pPr marL="742950" indent="-285750" algn="l" defTabSz="457200" rtl="0" eaLnBrk="1" latinLnBrk="0" hangingPunct="1">
              <a:spcBef>
                <a:spcPct val="20000"/>
              </a:spcBef>
              <a:buClr>
                <a:schemeClr val="bg1">
                  <a:lumMod val="50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99D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1">
                  <a:lumMod val="50000"/>
                </a:schemeClr>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99D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b="1">
                <a:ea typeface="+mn-lt"/>
                <a:cs typeface="+mn-lt"/>
              </a:rPr>
              <a:t>School Security Division – Contract Security &amp; DCPS Special Police Overview</a:t>
            </a:r>
            <a:endParaRPr lang="en-US">
              <a:ea typeface="+mn-lt"/>
              <a:cs typeface="+mn-lt"/>
            </a:endParaRPr>
          </a:p>
        </p:txBody>
      </p:sp>
      <p:sp>
        <p:nvSpPr>
          <p:cNvPr id="13" name="Title 12">
            <a:extLst>
              <a:ext uri="{FF2B5EF4-FFF2-40B4-BE49-F238E27FC236}">
                <a16:creationId xmlns:a16="http://schemas.microsoft.com/office/drawing/2014/main" id="{9202A6A2-9BF8-47B4-A033-3A0F9E3C88E3}"/>
              </a:ext>
            </a:extLst>
          </p:cNvPr>
          <p:cNvSpPr>
            <a:spLocks noGrp="1"/>
          </p:cNvSpPr>
          <p:nvPr>
            <p:ph type="title"/>
          </p:nvPr>
        </p:nvSpPr>
        <p:spPr/>
        <p:txBody>
          <a:bodyPr>
            <a:normAutofit fontScale="90000"/>
          </a:bodyPr>
          <a:lstStyle/>
          <a:p>
            <a:r>
              <a:rPr lang="en-US"/>
              <a:t>Contract Officers should…</a:t>
            </a:r>
          </a:p>
        </p:txBody>
      </p:sp>
      <p:sp>
        <p:nvSpPr>
          <p:cNvPr id="14" name="TextBox 13">
            <a:extLst>
              <a:ext uri="{FF2B5EF4-FFF2-40B4-BE49-F238E27FC236}">
                <a16:creationId xmlns:a16="http://schemas.microsoft.com/office/drawing/2014/main" id="{2B69E15D-3E0D-4B60-9DF2-6407988AC9A5}"/>
              </a:ext>
            </a:extLst>
          </p:cNvPr>
          <p:cNvSpPr txBox="1"/>
          <p:nvPr/>
        </p:nvSpPr>
        <p:spPr>
          <a:xfrm>
            <a:off x="2609636" y="1870392"/>
            <a:ext cx="7849456" cy="3477875"/>
          </a:xfrm>
          <a:prstGeom prst="rect">
            <a:avLst/>
          </a:prstGeom>
          <a:noFill/>
        </p:spPr>
        <p:txBody>
          <a:bodyPr wrap="square" rtlCol="0">
            <a:spAutoFit/>
          </a:bodyPr>
          <a:lstStyle/>
          <a:p>
            <a:pPr marL="285750" indent="-285750">
              <a:buFont typeface="Wingdings" panose="05000000000000000000" pitchFamily="2" charset="2"/>
              <a:buChar char="v"/>
            </a:pPr>
            <a:r>
              <a:rPr lang="en-US" sz="2000"/>
              <a:t>Observe and report</a:t>
            </a:r>
          </a:p>
          <a:p>
            <a:pPr marL="285750" indent="-285750">
              <a:buFont typeface="Wingdings" panose="05000000000000000000" pitchFamily="2" charset="2"/>
              <a:buChar char="v"/>
            </a:pPr>
            <a:r>
              <a:rPr lang="en-US" sz="2000"/>
              <a:t>Follow their post orders</a:t>
            </a:r>
          </a:p>
          <a:p>
            <a:pPr marL="285750" indent="-285750">
              <a:buFont typeface="Wingdings" panose="05000000000000000000" pitchFamily="2" charset="2"/>
              <a:buChar char="v"/>
            </a:pPr>
            <a:r>
              <a:rPr lang="en-US" sz="2000"/>
              <a:t>Safeguard students, staff, and DCPS property from any unlawful, harmful, or destructive activity</a:t>
            </a:r>
          </a:p>
          <a:p>
            <a:pPr marL="285750" indent="-285750">
              <a:buFont typeface="Wingdings" panose="05000000000000000000" pitchFamily="2" charset="2"/>
              <a:buChar char="v"/>
            </a:pPr>
            <a:r>
              <a:rPr lang="en-US" sz="2000"/>
              <a:t>Provide immediate response for all incidents</a:t>
            </a:r>
          </a:p>
          <a:p>
            <a:pPr marL="285750" indent="-285750">
              <a:buFont typeface="Wingdings" panose="05000000000000000000" pitchFamily="2" charset="2"/>
              <a:buChar char="v"/>
            </a:pPr>
            <a:r>
              <a:rPr lang="en-US" sz="2000"/>
              <a:t>Report incidents to the OSTP Afterschool Site Lead (or designee), School leader, DCPS Police, MPD and Security Assurance Management, Inc. (SAM) supervisor </a:t>
            </a:r>
            <a:r>
              <a:rPr lang="en-US" sz="2000" b="1">
                <a:solidFill>
                  <a:srgbClr val="FF0000"/>
                </a:solidFill>
                <a:highlight>
                  <a:srgbClr val="FFFF00"/>
                </a:highlight>
              </a:rPr>
              <a:t>IMMEDIATELY!!!</a:t>
            </a:r>
            <a:endParaRPr lang="en-US" sz="2000"/>
          </a:p>
          <a:p>
            <a:pPr marL="285750" indent="-285750">
              <a:buFont typeface="Wingdings" panose="05000000000000000000" pitchFamily="2" charset="2"/>
              <a:buChar char="v"/>
            </a:pPr>
            <a:r>
              <a:rPr lang="en-US" sz="2000"/>
              <a:t>Generate and complete incident reports in a timely manner</a:t>
            </a:r>
          </a:p>
          <a:p>
            <a:pPr marL="285750" indent="-285750">
              <a:buFont typeface="Wingdings" panose="05000000000000000000" pitchFamily="2" charset="2"/>
              <a:buChar char="v"/>
            </a:pPr>
            <a:r>
              <a:rPr lang="en-US" sz="2000"/>
              <a:t>Remain on post until the last student has been picked up</a:t>
            </a:r>
          </a:p>
          <a:p>
            <a:pPr marL="285750" indent="-285750">
              <a:buFont typeface="Wingdings" panose="05000000000000000000" pitchFamily="2" charset="2"/>
              <a:buChar char="v"/>
            </a:pPr>
            <a:r>
              <a:rPr lang="en-US" sz="2000"/>
              <a:t>Provide direct support to all afterschool activities that are held outside</a:t>
            </a:r>
          </a:p>
        </p:txBody>
      </p:sp>
    </p:spTree>
    <p:extLst>
      <p:ext uri="{BB962C8B-B14F-4D97-AF65-F5344CB8AC3E}">
        <p14:creationId xmlns:p14="http://schemas.microsoft.com/office/powerpoint/2010/main" val="35696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Effect transition="in" filter="fade">
                                      <p:cBhvr>
                                        <p:cTn id="19" dur="1000"/>
                                        <p:tgtEl>
                                          <p:spTgt spid="14">
                                            <p:txEl>
                                              <p:pRg st="2" end="2"/>
                                            </p:txEl>
                                          </p:spTgt>
                                        </p:tgtEl>
                                      </p:cBhvr>
                                    </p:animEffect>
                                    <p:anim calcmode="lin" valueType="num">
                                      <p:cBhvr>
                                        <p:cTn id="20"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1000"/>
                                        <p:tgtEl>
                                          <p:spTgt spid="14">
                                            <p:txEl>
                                              <p:pRg st="3" end="3"/>
                                            </p:txEl>
                                          </p:spTgt>
                                        </p:tgtEl>
                                      </p:cBhvr>
                                    </p:animEffect>
                                    <p:anim calcmode="lin" valueType="num">
                                      <p:cBhvr>
                                        <p:cTn id="2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4">
                                            <p:txEl>
                                              <p:pRg st="4" end="4"/>
                                            </p:txEl>
                                          </p:spTgt>
                                        </p:tgtEl>
                                        <p:attrNameLst>
                                          <p:attrName>style.visibility</p:attrName>
                                        </p:attrNameLst>
                                      </p:cBhvr>
                                      <p:to>
                                        <p:strVal val="visible"/>
                                      </p:to>
                                    </p:set>
                                    <p:animEffect transition="in" filter="fade">
                                      <p:cBhvr>
                                        <p:cTn id="33" dur="1000"/>
                                        <p:tgtEl>
                                          <p:spTgt spid="14">
                                            <p:txEl>
                                              <p:pRg st="4" end="4"/>
                                            </p:txEl>
                                          </p:spTgt>
                                        </p:tgtEl>
                                      </p:cBhvr>
                                    </p:animEffect>
                                    <p:anim calcmode="lin" valueType="num">
                                      <p:cBhvr>
                                        <p:cTn id="34"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4">
                                            <p:txEl>
                                              <p:pRg st="5" end="5"/>
                                            </p:txEl>
                                          </p:spTgt>
                                        </p:tgtEl>
                                        <p:attrNameLst>
                                          <p:attrName>style.visibility</p:attrName>
                                        </p:attrNameLst>
                                      </p:cBhvr>
                                      <p:to>
                                        <p:strVal val="visible"/>
                                      </p:to>
                                    </p:set>
                                    <p:animEffect transition="in" filter="fade">
                                      <p:cBhvr>
                                        <p:cTn id="40" dur="1000"/>
                                        <p:tgtEl>
                                          <p:spTgt spid="14">
                                            <p:txEl>
                                              <p:pRg st="5" end="5"/>
                                            </p:txEl>
                                          </p:spTgt>
                                        </p:tgtEl>
                                      </p:cBhvr>
                                    </p:animEffect>
                                    <p:anim calcmode="lin" valueType="num">
                                      <p:cBhvr>
                                        <p:cTn id="41"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4">
                                            <p:txEl>
                                              <p:pRg st="6" end="6"/>
                                            </p:txEl>
                                          </p:spTgt>
                                        </p:tgtEl>
                                        <p:attrNameLst>
                                          <p:attrName>style.visibility</p:attrName>
                                        </p:attrNameLst>
                                      </p:cBhvr>
                                      <p:to>
                                        <p:strVal val="visible"/>
                                      </p:to>
                                    </p:set>
                                    <p:animEffect transition="in" filter="fade">
                                      <p:cBhvr>
                                        <p:cTn id="47" dur="1000"/>
                                        <p:tgtEl>
                                          <p:spTgt spid="14">
                                            <p:txEl>
                                              <p:pRg st="6" end="6"/>
                                            </p:txEl>
                                          </p:spTgt>
                                        </p:tgtEl>
                                      </p:cBhvr>
                                    </p:animEffect>
                                    <p:anim calcmode="lin" valueType="num">
                                      <p:cBhvr>
                                        <p:cTn id="48"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4">
                                            <p:txEl>
                                              <p:pRg st="7" end="7"/>
                                            </p:txEl>
                                          </p:spTgt>
                                        </p:tgtEl>
                                        <p:attrNameLst>
                                          <p:attrName>style.visibility</p:attrName>
                                        </p:attrNameLst>
                                      </p:cBhvr>
                                      <p:to>
                                        <p:strVal val="visible"/>
                                      </p:to>
                                    </p:set>
                                    <p:animEffect transition="in" filter="fade">
                                      <p:cBhvr>
                                        <p:cTn id="54" dur="1000"/>
                                        <p:tgtEl>
                                          <p:spTgt spid="14">
                                            <p:txEl>
                                              <p:pRg st="7" end="7"/>
                                            </p:txEl>
                                          </p:spTgt>
                                        </p:tgtEl>
                                      </p:cBhvr>
                                    </p:animEffect>
                                    <p:anim calcmode="lin" valueType="num">
                                      <p:cBhvr>
                                        <p:cTn id="55" dur="10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B9C99EC-0444-814F-B7B5-49E252465484}" type="slidenum">
              <a:rPr lang="en-US" smtClean="0"/>
              <a:t>28</a:t>
            </a:fld>
            <a:endParaRPr lang="en-US"/>
          </a:p>
        </p:txBody>
      </p:sp>
      <p:sp>
        <p:nvSpPr>
          <p:cNvPr id="8" name="Text Placeholder 7">
            <a:extLst>
              <a:ext uri="{FF2B5EF4-FFF2-40B4-BE49-F238E27FC236}">
                <a16:creationId xmlns:a16="http://schemas.microsoft.com/office/drawing/2014/main" id="{7662915A-BE14-4622-BAE5-986E1B43FF29}"/>
              </a:ext>
            </a:extLst>
          </p:cNvPr>
          <p:cNvSpPr>
            <a:spLocks noGrp="1"/>
          </p:cNvSpPr>
          <p:nvPr>
            <p:ph type="body" sz="quarter" idx="13"/>
          </p:nvPr>
        </p:nvSpPr>
        <p:spPr>
          <a:xfrm>
            <a:off x="2046288" y="379414"/>
            <a:ext cx="8164512" cy="388937"/>
          </a:xfrm>
        </p:spPr>
        <p:txBody>
          <a:bodyPr>
            <a:normAutofit/>
          </a:bodyPr>
          <a:lstStyle/>
          <a:p>
            <a:r>
              <a:rPr lang="en-US">
                <a:solidFill>
                  <a:prstClr val="white"/>
                </a:solidFill>
              </a:rPr>
              <a:t>	               </a:t>
            </a:r>
            <a:r>
              <a:rPr lang="en-US">
                <a:solidFill>
                  <a:srgbClr val="FFFF00"/>
                </a:solidFill>
              </a:rPr>
              <a:t>  </a:t>
            </a:r>
            <a:r>
              <a:rPr lang="en-US">
                <a:solidFill>
                  <a:prstClr val="white"/>
                </a:solidFill>
              </a:rPr>
              <a:t>	            		</a:t>
            </a:r>
            <a:r>
              <a:rPr lang="en-US">
                <a:solidFill>
                  <a:srgbClr val="FFFF00"/>
                </a:solidFill>
              </a:rPr>
              <a:t>            			</a:t>
            </a:r>
          </a:p>
          <a:p>
            <a:endParaRPr lang="en-US"/>
          </a:p>
        </p:txBody>
      </p:sp>
      <p:sp>
        <p:nvSpPr>
          <p:cNvPr id="7" name="Text Placeholder 5">
            <a:extLst>
              <a:ext uri="{FF2B5EF4-FFF2-40B4-BE49-F238E27FC236}">
                <a16:creationId xmlns:a16="http://schemas.microsoft.com/office/drawing/2014/main" id="{8A3227EE-7926-41AA-93EA-92ED99659852}"/>
              </a:ext>
            </a:extLst>
          </p:cNvPr>
          <p:cNvSpPr txBox="1">
            <a:spLocks/>
          </p:cNvSpPr>
          <p:nvPr/>
        </p:nvSpPr>
        <p:spPr>
          <a:xfrm>
            <a:off x="2013744" y="451542"/>
            <a:ext cx="8164512" cy="388597"/>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Clr>
                <a:srgbClr val="0099D2"/>
              </a:buClr>
              <a:buFont typeface="Arial"/>
              <a:buNone/>
              <a:defRPr sz="1800" kern="1200">
                <a:solidFill>
                  <a:srgbClr val="FFFFFF"/>
                </a:solidFill>
                <a:latin typeface="+mn-lt"/>
                <a:ea typeface="+mn-ea"/>
                <a:cs typeface="+mn-cs"/>
              </a:defRPr>
            </a:lvl1pPr>
            <a:lvl2pPr marL="742950" indent="-285750" algn="l" defTabSz="457200" rtl="0" eaLnBrk="1" latinLnBrk="0" hangingPunct="1">
              <a:spcBef>
                <a:spcPct val="20000"/>
              </a:spcBef>
              <a:buClr>
                <a:schemeClr val="bg1">
                  <a:lumMod val="50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99D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1">
                  <a:lumMod val="50000"/>
                </a:schemeClr>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99D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b="1">
                <a:ea typeface="+mn-lt"/>
                <a:cs typeface="+mn-lt"/>
              </a:rPr>
              <a:t>School Security Division – Contract Security &amp; DCPS Special Police Overview</a:t>
            </a:r>
            <a:endParaRPr lang="en-US">
              <a:ea typeface="+mn-lt"/>
              <a:cs typeface="+mn-lt"/>
            </a:endParaRPr>
          </a:p>
        </p:txBody>
      </p:sp>
      <p:sp>
        <p:nvSpPr>
          <p:cNvPr id="13" name="Title 12">
            <a:extLst>
              <a:ext uri="{FF2B5EF4-FFF2-40B4-BE49-F238E27FC236}">
                <a16:creationId xmlns:a16="http://schemas.microsoft.com/office/drawing/2014/main" id="{9202A6A2-9BF8-47B4-A033-3A0F9E3C88E3}"/>
              </a:ext>
            </a:extLst>
          </p:cNvPr>
          <p:cNvSpPr>
            <a:spLocks noGrp="1"/>
          </p:cNvSpPr>
          <p:nvPr>
            <p:ph type="title"/>
          </p:nvPr>
        </p:nvSpPr>
        <p:spPr/>
        <p:txBody>
          <a:bodyPr>
            <a:normAutofit fontScale="90000"/>
          </a:bodyPr>
          <a:lstStyle/>
          <a:p>
            <a:r>
              <a:rPr lang="en-US"/>
              <a:t>Contract Officers should NOT…</a:t>
            </a:r>
          </a:p>
        </p:txBody>
      </p:sp>
      <p:sp>
        <p:nvSpPr>
          <p:cNvPr id="14" name="TextBox 13">
            <a:extLst>
              <a:ext uri="{FF2B5EF4-FFF2-40B4-BE49-F238E27FC236}">
                <a16:creationId xmlns:a16="http://schemas.microsoft.com/office/drawing/2014/main" id="{2B69E15D-3E0D-4B60-9DF2-6407988AC9A5}"/>
              </a:ext>
            </a:extLst>
          </p:cNvPr>
          <p:cNvSpPr txBox="1"/>
          <p:nvPr/>
        </p:nvSpPr>
        <p:spPr>
          <a:xfrm>
            <a:off x="2671281" y="2301907"/>
            <a:ext cx="7849456" cy="2862322"/>
          </a:xfrm>
          <a:prstGeom prst="rect">
            <a:avLst/>
          </a:prstGeom>
          <a:noFill/>
        </p:spPr>
        <p:txBody>
          <a:bodyPr wrap="square" rtlCol="0">
            <a:spAutoFit/>
          </a:bodyPr>
          <a:lstStyle/>
          <a:p>
            <a:pPr marL="285750" indent="-285750">
              <a:buFont typeface="Wingdings" panose="05000000000000000000" pitchFamily="2" charset="2"/>
              <a:buChar char="v"/>
            </a:pPr>
            <a:r>
              <a:rPr lang="en-US" sz="2000"/>
              <a:t>Serve as the main POC to hand off students to parents</a:t>
            </a:r>
          </a:p>
          <a:p>
            <a:endParaRPr lang="en-US" sz="2000"/>
          </a:p>
          <a:p>
            <a:pPr marL="285750" indent="-285750">
              <a:buFont typeface="Wingdings" panose="05000000000000000000" pitchFamily="2" charset="2"/>
              <a:buChar char="v"/>
            </a:pPr>
            <a:r>
              <a:rPr lang="en-US" sz="2000"/>
              <a:t>Be left alone with students at the front desk</a:t>
            </a:r>
          </a:p>
          <a:p>
            <a:endParaRPr lang="en-US" sz="2000"/>
          </a:p>
          <a:p>
            <a:pPr marL="285750" indent="-285750">
              <a:buFont typeface="Wingdings" panose="05000000000000000000" pitchFamily="2" charset="2"/>
              <a:buChar char="v"/>
            </a:pPr>
            <a:r>
              <a:rPr lang="en-US" sz="2000"/>
              <a:t>Use their phones for long extended periods of time</a:t>
            </a:r>
          </a:p>
          <a:p>
            <a:endParaRPr lang="en-US" sz="2000"/>
          </a:p>
          <a:p>
            <a:pPr marL="285750" indent="-285750">
              <a:buFont typeface="Wingdings" panose="05000000000000000000" pitchFamily="2" charset="2"/>
              <a:buChar char="v"/>
            </a:pPr>
            <a:r>
              <a:rPr lang="en-US" sz="2000"/>
              <a:t>Withhold information related to a school related incident</a:t>
            </a:r>
          </a:p>
          <a:p>
            <a:endParaRPr lang="en-US" sz="2000"/>
          </a:p>
          <a:p>
            <a:pPr marL="285750" indent="-285750">
              <a:buFont typeface="Wingdings" panose="05000000000000000000" pitchFamily="2" charset="2"/>
              <a:buChar char="v"/>
            </a:pPr>
            <a:r>
              <a:rPr lang="en-US" sz="2000"/>
              <a:t>Leave their post before all students have left the building</a:t>
            </a:r>
          </a:p>
        </p:txBody>
      </p:sp>
    </p:spTree>
    <p:extLst>
      <p:ext uri="{BB962C8B-B14F-4D97-AF65-F5344CB8AC3E}">
        <p14:creationId xmlns:p14="http://schemas.microsoft.com/office/powerpoint/2010/main" val="355651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fade">
                                      <p:cBhvr>
                                        <p:cTn id="13" dur="1000"/>
                                        <p:tgtEl>
                                          <p:spTgt spid="14">
                                            <p:txEl>
                                              <p:pRg st="2" end="2"/>
                                            </p:txEl>
                                          </p:spTgt>
                                        </p:tgtEl>
                                      </p:cBhvr>
                                    </p:animEffect>
                                    <p:anim calcmode="lin" valueType="num">
                                      <p:cBhvr>
                                        <p:cTn id="14"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4">
                                            <p:txEl>
                                              <p:pRg st="4" end="4"/>
                                            </p:txEl>
                                          </p:spTgt>
                                        </p:tgtEl>
                                        <p:attrNameLst>
                                          <p:attrName>style.visibility</p:attrName>
                                        </p:attrNameLst>
                                      </p:cBhvr>
                                      <p:to>
                                        <p:strVal val="visible"/>
                                      </p:to>
                                    </p:set>
                                    <p:animEffect transition="in" filter="fade">
                                      <p:cBhvr>
                                        <p:cTn id="20" dur="1000"/>
                                        <p:tgtEl>
                                          <p:spTgt spid="14">
                                            <p:txEl>
                                              <p:pRg st="4" end="4"/>
                                            </p:txEl>
                                          </p:spTgt>
                                        </p:tgtEl>
                                      </p:cBhvr>
                                    </p:animEffect>
                                    <p:anim calcmode="lin" valueType="num">
                                      <p:cBhvr>
                                        <p:cTn id="21"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animEffect transition="in" filter="fade">
                                      <p:cBhvr>
                                        <p:cTn id="27" dur="1000"/>
                                        <p:tgtEl>
                                          <p:spTgt spid="14">
                                            <p:txEl>
                                              <p:pRg st="6" end="6"/>
                                            </p:txEl>
                                          </p:spTgt>
                                        </p:tgtEl>
                                      </p:cBhvr>
                                    </p:animEffect>
                                    <p:anim calcmode="lin" valueType="num">
                                      <p:cBhvr>
                                        <p:cTn id="28"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4">
                                            <p:txEl>
                                              <p:pRg st="8" end="8"/>
                                            </p:txEl>
                                          </p:spTgt>
                                        </p:tgtEl>
                                        <p:attrNameLst>
                                          <p:attrName>style.visibility</p:attrName>
                                        </p:attrNameLst>
                                      </p:cBhvr>
                                      <p:to>
                                        <p:strVal val="visible"/>
                                      </p:to>
                                    </p:set>
                                    <p:animEffect transition="in" filter="fade">
                                      <p:cBhvr>
                                        <p:cTn id="34" dur="1000"/>
                                        <p:tgtEl>
                                          <p:spTgt spid="14">
                                            <p:txEl>
                                              <p:pRg st="8" end="8"/>
                                            </p:txEl>
                                          </p:spTgt>
                                        </p:tgtEl>
                                      </p:cBhvr>
                                    </p:animEffect>
                                    <p:anim calcmode="lin" valueType="num">
                                      <p:cBhvr>
                                        <p:cTn id="35" dur="1000" fill="hold"/>
                                        <p:tgtEl>
                                          <p:spTgt spid="14">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1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046288" y="1143000"/>
            <a:ext cx="8164686" cy="1346688"/>
          </a:xfrm>
        </p:spPr>
        <p:txBody>
          <a:bodyPr>
            <a:normAutofit/>
          </a:bodyPr>
          <a:lstStyle/>
          <a:p>
            <a:r>
              <a:rPr lang="en-US" sz="2700">
                <a:solidFill>
                  <a:schemeClr val="tx2"/>
                </a:solidFill>
              </a:rPr>
              <a:t>Questions pertaining to Contract Security ? </a:t>
            </a:r>
            <a:br>
              <a:rPr lang="en-US">
                <a:solidFill>
                  <a:schemeClr val="tx2"/>
                </a:solidFill>
              </a:rPr>
            </a:br>
            <a:r>
              <a:rPr lang="en-US">
                <a:solidFill>
                  <a:schemeClr val="tx2"/>
                </a:solidFill>
              </a:rPr>
              <a:t>Contact Us!</a:t>
            </a:r>
          </a:p>
        </p:txBody>
      </p:sp>
      <p:sp>
        <p:nvSpPr>
          <p:cNvPr id="2" name="Slide Number Placeholder 1"/>
          <p:cNvSpPr>
            <a:spLocks noGrp="1"/>
          </p:cNvSpPr>
          <p:nvPr>
            <p:ph type="sldNum" sz="quarter" idx="12"/>
          </p:nvPr>
        </p:nvSpPr>
        <p:spPr/>
        <p:txBody>
          <a:bodyPr/>
          <a:lstStyle/>
          <a:p>
            <a:fld id="{7B9C99EC-0444-814F-B7B5-49E252465484}" type="slidenum">
              <a:rPr lang="en-US" smtClean="0"/>
              <a:t>29</a:t>
            </a:fld>
            <a:endParaRPr lang="en-US"/>
          </a:p>
        </p:txBody>
      </p:sp>
      <p:sp>
        <p:nvSpPr>
          <p:cNvPr id="7" name="Text Placeholder 7">
            <a:extLst>
              <a:ext uri="{FF2B5EF4-FFF2-40B4-BE49-F238E27FC236}">
                <a16:creationId xmlns:a16="http://schemas.microsoft.com/office/drawing/2014/main" id="{EC6EDFEC-3564-4EBF-B217-FF7FFC222DA3}"/>
              </a:ext>
            </a:extLst>
          </p:cNvPr>
          <p:cNvSpPr>
            <a:spLocks noGrp="1"/>
          </p:cNvSpPr>
          <p:nvPr>
            <p:ph type="body" sz="quarter" idx="13"/>
          </p:nvPr>
        </p:nvSpPr>
        <p:spPr>
          <a:xfrm>
            <a:off x="2046288" y="379414"/>
            <a:ext cx="8164512" cy="388937"/>
          </a:xfrm>
        </p:spPr>
        <p:txBody>
          <a:bodyPr>
            <a:normAutofit/>
          </a:bodyPr>
          <a:lstStyle/>
          <a:p>
            <a:r>
              <a:rPr lang="en-US">
                <a:solidFill>
                  <a:prstClr val="white"/>
                </a:solidFill>
              </a:rPr>
              <a:t>	               </a:t>
            </a:r>
            <a:r>
              <a:rPr lang="en-US">
                <a:solidFill>
                  <a:srgbClr val="FFFF00"/>
                </a:solidFill>
              </a:rPr>
              <a:t>  </a:t>
            </a:r>
            <a:r>
              <a:rPr lang="en-US">
                <a:solidFill>
                  <a:prstClr val="white"/>
                </a:solidFill>
              </a:rPr>
              <a:t>	            		</a:t>
            </a:r>
            <a:r>
              <a:rPr lang="en-US">
                <a:solidFill>
                  <a:srgbClr val="FFFF00"/>
                </a:solidFill>
              </a:rPr>
              <a:t>            			</a:t>
            </a:r>
          </a:p>
          <a:p>
            <a:endParaRPr lang="en-US"/>
          </a:p>
        </p:txBody>
      </p:sp>
      <p:sp>
        <p:nvSpPr>
          <p:cNvPr id="3" name="TextBox 2">
            <a:extLst>
              <a:ext uri="{FF2B5EF4-FFF2-40B4-BE49-F238E27FC236}">
                <a16:creationId xmlns:a16="http://schemas.microsoft.com/office/drawing/2014/main" id="{3287000C-40F8-4DC2-8AFE-C1B8DD283675}"/>
              </a:ext>
            </a:extLst>
          </p:cNvPr>
          <p:cNvSpPr txBox="1"/>
          <p:nvPr/>
        </p:nvSpPr>
        <p:spPr>
          <a:xfrm>
            <a:off x="3473267" y="2629375"/>
            <a:ext cx="5310554" cy="3477875"/>
          </a:xfrm>
          <a:prstGeom prst="rect">
            <a:avLst/>
          </a:prstGeom>
          <a:noFill/>
        </p:spPr>
        <p:txBody>
          <a:bodyPr wrap="square" rtlCol="0">
            <a:spAutoFit/>
          </a:bodyPr>
          <a:lstStyle/>
          <a:p>
            <a:pPr algn="ctr"/>
            <a:r>
              <a:rPr lang="en-US" sz="2000"/>
              <a:t>Ms. Michele Salahuddin</a:t>
            </a:r>
          </a:p>
          <a:p>
            <a:pPr algn="ctr"/>
            <a:r>
              <a:rPr lang="en-US" sz="2000">
                <a:hlinkClick r:id="rId3"/>
              </a:rPr>
              <a:t>Michele.Salahuddin@k12.dc.gov</a:t>
            </a:r>
            <a:endParaRPr lang="en-US" sz="2000"/>
          </a:p>
          <a:p>
            <a:pPr algn="ctr"/>
            <a:endParaRPr lang="en-US" sz="2000"/>
          </a:p>
          <a:p>
            <a:pPr algn="ctr"/>
            <a:r>
              <a:rPr lang="en-US" sz="2000"/>
              <a:t>Ms. Regina Waiters</a:t>
            </a:r>
          </a:p>
          <a:p>
            <a:pPr algn="ctr"/>
            <a:r>
              <a:rPr lang="en-US" sz="2000">
                <a:hlinkClick r:id="rId4"/>
              </a:rPr>
              <a:t>Regina.Waiters@k12.dc.gov</a:t>
            </a:r>
            <a:endParaRPr lang="en-US" sz="2000"/>
          </a:p>
          <a:p>
            <a:pPr algn="ctr"/>
            <a:endParaRPr lang="en-US" sz="2000"/>
          </a:p>
          <a:p>
            <a:pPr algn="ctr"/>
            <a:r>
              <a:rPr lang="en-US" sz="2000"/>
              <a:t>Mr. Kalyn Blueitt</a:t>
            </a:r>
          </a:p>
          <a:p>
            <a:pPr algn="ctr"/>
            <a:r>
              <a:rPr lang="en-US" sz="2000" u="sng">
                <a:solidFill>
                  <a:srgbClr val="212121"/>
                </a:solidFill>
                <a:effectLst/>
                <a:latin typeface="Calibri" panose="020F0502020204030204" pitchFamily="34" charset="0"/>
                <a:ea typeface="Calibri" panose="020F0502020204030204" pitchFamily="34" charset="0"/>
                <a:hlinkClick r:id="rId5"/>
              </a:rPr>
              <a:t>Kalyn.blueitt@k12.dc.gov</a:t>
            </a:r>
            <a:endParaRPr lang="en-US" sz="2000"/>
          </a:p>
          <a:p>
            <a:pPr algn="ctr"/>
            <a:endParaRPr lang="en-US" sz="2000"/>
          </a:p>
          <a:p>
            <a:pPr algn="ctr"/>
            <a:r>
              <a:rPr lang="en-US" sz="2000"/>
              <a:t>Mr. Ricky A. Brown, Jr. </a:t>
            </a:r>
          </a:p>
          <a:p>
            <a:pPr algn="ctr"/>
            <a:r>
              <a:rPr lang="en-US" sz="2000">
                <a:hlinkClick r:id="rId6"/>
              </a:rPr>
              <a:t>Ricky.Brown@k12.dc.gov</a:t>
            </a:r>
            <a:r>
              <a:rPr lang="en-US" sz="2000"/>
              <a:t> </a:t>
            </a:r>
          </a:p>
        </p:txBody>
      </p:sp>
      <p:sp>
        <p:nvSpPr>
          <p:cNvPr id="8" name="Text Placeholder 5">
            <a:extLst>
              <a:ext uri="{FF2B5EF4-FFF2-40B4-BE49-F238E27FC236}">
                <a16:creationId xmlns:a16="http://schemas.microsoft.com/office/drawing/2014/main" id="{16EC0C53-AA6A-404A-B715-C80B4E6C2C94}"/>
              </a:ext>
            </a:extLst>
          </p:cNvPr>
          <p:cNvSpPr txBox="1">
            <a:spLocks/>
          </p:cNvSpPr>
          <p:nvPr/>
        </p:nvSpPr>
        <p:spPr>
          <a:xfrm>
            <a:off x="1958340" y="417854"/>
            <a:ext cx="8164512" cy="388597"/>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Clr>
                <a:srgbClr val="0099D2"/>
              </a:buClr>
              <a:buFont typeface="Arial"/>
              <a:buNone/>
              <a:defRPr sz="1800" kern="1200">
                <a:solidFill>
                  <a:srgbClr val="FFFFFF"/>
                </a:solidFill>
                <a:latin typeface="+mn-lt"/>
                <a:ea typeface="+mn-ea"/>
                <a:cs typeface="+mn-cs"/>
              </a:defRPr>
            </a:lvl1pPr>
            <a:lvl2pPr marL="742950" indent="-285750" algn="l" defTabSz="457200" rtl="0" eaLnBrk="1" latinLnBrk="0" hangingPunct="1">
              <a:spcBef>
                <a:spcPct val="20000"/>
              </a:spcBef>
              <a:buClr>
                <a:schemeClr val="bg1">
                  <a:lumMod val="50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99D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1">
                  <a:lumMod val="50000"/>
                </a:schemeClr>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99D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b="1">
                <a:ea typeface="+mn-lt"/>
                <a:cs typeface="+mn-lt"/>
              </a:rPr>
              <a:t>School Security Division – Contract Security &amp; DCPS Special Police Overview</a:t>
            </a:r>
            <a:endParaRPr lang="en-US">
              <a:ea typeface="+mn-lt"/>
              <a:cs typeface="+mn-lt"/>
            </a:endParaRPr>
          </a:p>
        </p:txBody>
      </p:sp>
    </p:spTree>
    <p:extLst>
      <p:ext uri="{BB962C8B-B14F-4D97-AF65-F5344CB8AC3E}">
        <p14:creationId xmlns:p14="http://schemas.microsoft.com/office/powerpoint/2010/main" val="292954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rmAutofit fontScale="90000"/>
          </a:bodyPr>
          <a:lstStyle/>
          <a:p>
            <a:pPr algn="ctr"/>
            <a:r>
              <a:rPr lang="en-US">
                <a:latin typeface="Calibri"/>
                <a:ea typeface="Calibri"/>
                <a:cs typeface="Times New Roman"/>
              </a:rPr>
              <a:t>Emergency Planning, Response &amp; Compliance Team (EPRC) </a:t>
            </a:r>
            <a:endParaRPr lang="en-US">
              <a:latin typeface="Calibri"/>
              <a:ea typeface="Calibri"/>
            </a:endParaRPr>
          </a:p>
        </p:txBody>
      </p:sp>
      <p:sp>
        <p:nvSpPr>
          <p:cNvPr id="3" name="Content Placeholder 2"/>
          <p:cNvSpPr>
            <a:spLocks noGrp="1"/>
          </p:cNvSpPr>
          <p:nvPr>
            <p:ph idx="1"/>
          </p:nvPr>
        </p:nvSpPr>
        <p:spPr>
          <a:xfrm>
            <a:off x="546100" y="2076451"/>
            <a:ext cx="10972800" cy="2620963"/>
          </a:xfrm>
        </p:spPr>
        <p:txBody>
          <a:bodyPr vert="horz" lIns="91440" tIns="45720" rIns="91440" bIns="45720" numCol="1" rtlCol="0" anchor="t">
            <a:normAutofit/>
          </a:bodyPr>
          <a:lstStyle/>
          <a:p>
            <a:r>
              <a:rPr lang="en-US" sz="2600">
                <a:latin typeface="Calibri"/>
                <a:cs typeface="Arial"/>
              </a:rPr>
              <a:t>The vision of the EPRC Team is to ensure that DCPS possesses the capability necessary to protect against, prevent, prepare for, mitigate, respond to and recover from all hazards and threats.  This includes identifying best practices and implementing a comprehensive training and exercises program. </a:t>
            </a:r>
            <a:endParaRPr lang="en-US" sz="2600">
              <a:latin typeface="Calibri"/>
            </a:endParaRPr>
          </a:p>
          <a:p>
            <a:endParaRPr lang="en-US"/>
          </a:p>
        </p:txBody>
      </p:sp>
      <p:pic>
        <p:nvPicPr>
          <p:cNvPr id="5" name="Picture 5" descr="DCPS_logo_mediu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752601" y="6126908"/>
            <a:ext cx="2788731" cy="47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1759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677F1B1-B99B-4C76-9AE0-D3F2EE381EE3}"/>
              </a:ext>
            </a:extLst>
          </p:cNvPr>
          <p:cNvSpPr>
            <a:spLocks noGrp="1"/>
          </p:cNvSpPr>
          <p:nvPr>
            <p:ph type="title"/>
          </p:nvPr>
        </p:nvSpPr>
        <p:spPr>
          <a:xfrm>
            <a:off x="2013657" y="1011831"/>
            <a:ext cx="8164686" cy="925513"/>
          </a:xfrm>
        </p:spPr>
        <p:txBody>
          <a:bodyPr>
            <a:normAutofit/>
          </a:bodyPr>
          <a:lstStyle/>
          <a:p>
            <a:r>
              <a:rPr lang="en-US" sz="5400"/>
              <a:t>DCPS School Special Police</a:t>
            </a:r>
          </a:p>
        </p:txBody>
      </p:sp>
      <p:sp>
        <p:nvSpPr>
          <p:cNvPr id="8" name="Text Placeholder 7">
            <a:extLst>
              <a:ext uri="{FF2B5EF4-FFF2-40B4-BE49-F238E27FC236}">
                <a16:creationId xmlns:a16="http://schemas.microsoft.com/office/drawing/2014/main" id="{71B0C5FF-8A2D-4E1C-8BD6-9C50229C8A39}"/>
              </a:ext>
            </a:extLst>
          </p:cNvPr>
          <p:cNvSpPr>
            <a:spLocks noGrp="1"/>
          </p:cNvSpPr>
          <p:nvPr>
            <p:ph type="body" sz="quarter" idx="13"/>
          </p:nvPr>
        </p:nvSpPr>
        <p:spPr/>
        <p:txBody>
          <a:bodyPr/>
          <a:lstStyle/>
          <a:p>
            <a:r>
              <a:rPr lang="en-US"/>
              <a:t>School Security Division: School Special Police</a:t>
            </a:r>
          </a:p>
        </p:txBody>
      </p:sp>
      <p:pic>
        <p:nvPicPr>
          <p:cNvPr id="14" name="Picture 5" descr="small_OCOO">
            <a:extLst>
              <a:ext uri="{FF2B5EF4-FFF2-40B4-BE49-F238E27FC236}">
                <a16:creationId xmlns:a16="http://schemas.microsoft.com/office/drawing/2014/main" id="{C12A98F5-1D74-43C4-BF43-4ECFB7F966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50"/>
          <a:stretch>
            <a:fillRect/>
          </a:stretch>
        </p:blipFill>
        <p:spPr bwMode="auto">
          <a:xfrm>
            <a:off x="2017987" y="5434044"/>
            <a:ext cx="273208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CDFAE1AA-D785-4985-98AC-29A3E4BD580F}"/>
              </a:ext>
            </a:extLst>
          </p:cNvPr>
          <p:cNvSpPr/>
          <p:nvPr/>
        </p:nvSpPr>
        <p:spPr>
          <a:xfrm>
            <a:off x="3782245" y="4219826"/>
            <a:ext cx="4572000" cy="677108"/>
          </a:xfrm>
          <a:prstGeom prst="rect">
            <a:avLst/>
          </a:prstGeom>
        </p:spPr>
        <p:txBody>
          <a:bodyPr>
            <a:spAutoFit/>
          </a:bodyPr>
          <a:lstStyle/>
          <a:p>
            <a:pPr algn="ctr"/>
            <a:r>
              <a:rPr lang="en-US" sz="1200"/>
              <a:t> Captain, Michael Alston </a:t>
            </a:r>
            <a:r>
              <a:rPr lang="en-US" sz="1200">
                <a:hlinkClick r:id="rId3"/>
              </a:rPr>
              <a:t>Michael.Alston@k12.dc.gov</a:t>
            </a:r>
            <a:endParaRPr lang="en-US" sz="1200"/>
          </a:p>
          <a:p>
            <a:pPr algn="ctr"/>
            <a:r>
              <a:rPr lang="en-US" sz="1200" b="1"/>
              <a:t>Command Center 202-576-6950</a:t>
            </a:r>
          </a:p>
          <a:p>
            <a:pPr algn="ctr"/>
            <a:endParaRPr lang="en-US" sz="1400"/>
          </a:p>
        </p:txBody>
      </p:sp>
      <p:pic>
        <p:nvPicPr>
          <p:cNvPr id="6" name="Picture 1">
            <a:extLst>
              <a:ext uri="{FF2B5EF4-FFF2-40B4-BE49-F238E27FC236}">
                <a16:creationId xmlns:a16="http://schemas.microsoft.com/office/drawing/2014/main" id="{87AF75CA-102C-40CC-BED5-4130EF0B7CF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7921" y="2638174"/>
            <a:ext cx="1160648" cy="1527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0782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677F1B1-B99B-4C76-9AE0-D3F2EE381EE3}"/>
              </a:ext>
            </a:extLst>
          </p:cNvPr>
          <p:cNvSpPr>
            <a:spLocks noGrp="1"/>
          </p:cNvSpPr>
          <p:nvPr>
            <p:ph type="title"/>
          </p:nvPr>
        </p:nvSpPr>
        <p:spPr>
          <a:xfrm>
            <a:off x="1524000" y="918756"/>
            <a:ext cx="8164686" cy="925513"/>
          </a:xfrm>
        </p:spPr>
        <p:txBody>
          <a:bodyPr>
            <a:normAutofit/>
          </a:bodyPr>
          <a:lstStyle/>
          <a:p>
            <a:r>
              <a:rPr lang="en-US" sz="5400"/>
              <a:t>DCPS School Special Police</a:t>
            </a:r>
          </a:p>
        </p:txBody>
      </p:sp>
      <p:pic>
        <p:nvPicPr>
          <p:cNvPr id="14" name="Picture 5" descr="small_OCOO">
            <a:extLst>
              <a:ext uri="{FF2B5EF4-FFF2-40B4-BE49-F238E27FC236}">
                <a16:creationId xmlns:a16="http://schemas.microsoft.com/office/drawing/2014/main" id="{C12A98F5-1D74-43C4-BF43-4ECFB7F966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50"/>
          <a:stretch>
            <a:fillRect/>
          </a:stretch>
        </p:blipFill>
        <p:spPr bwMode="auto">
          <a:xfrm>
            <a:off x="2046289" y="5052921"/>
            <a:ext cx="273208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a:extLst>
              <a:ext uri="{FF2B5EF4-FFF2-40B4-BE49-F238E27FC236}">
                <a16:creationId xmlns:a16="http://schemas.microsoft.com/office/drawing/2014/main" id="{87AF75CA-102C-40CC-BED5-4130EF0B7C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2331" y="2665302"/>
            <a:ext cx="1160648" cy="1527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3E1C87AD-8871-A652-3BF2-813AA57E5ACC}"/>
              </a:ext>
            </a:extLst>
          </p:cNvPr>
          <p:cNvPicPr>
            <a:picLocks noChangeAspect="1"/>
          </p:cNvPicPr>
          <p:nvPr/>
        </p:nvPicPr>
        <p:blipFill>
          <a:blip r:embed="rId4"/>
          <a:stretch>
            <a:fillRect/>
          </a:stretch>
        </p:blipFill>
        <p:spPr>
          <a:xfrm>
            <a:off x="5598724" y="2025758"/>
            <a:ext cx="2822693" cy="3568466"/>
          </a:xfrm>
          <a:prstGeom prst="rect">
            <a:avLst/>
          </a:prstGeom>
        </p:spPr>
      </p:pic>
      <p:pic>
        <p:nvPicPr>
          <p:cNvPr id="5" name="Picture 4">
            <a:extLst>
              <a:ext uri="{FF2B5EF4-FFF2-40B4-BE49-F238E27FC236}">
                <a16:creationId xmlns:a16="http://schemas.microsoft.com/office/drawing/2014/main" id="{E940F83C-EF2D-C274-AED6-14C9C8ABB084}"/>
              </a:ext>
            </a:extLst>
          </p:cNvPr>
          <p:cNvPicPr>
            <a:picLocks noChangeAspect="1"/>
          </p:cNvPicPr>
          <p:nvPr/>
        </p:nvPicPr>
        <p:blipFill>
          <a:blip r:embed="rId5"/>
          <a:stretch>
            <a:fillRect/>
          </a:stretch>
        </p:blipFill>
        <p:spPr>
          <a:xfrm>
            <a:off x="7819907" y="5515678"/>
            <a:ext cx="2792210" cy="615749"/>
          </a:xfrm>
          <a:prstGeom prst="rect">
            <a:avLst/>
          </a:prstGeom>
        </p:spPr>
      </p:pic>
      <p:pic>
        <p:nvPicPr>
          <p:cNvPr id="9" name="Picture 8">
            <a:extLst>
              <a:ext uri="{FF2B5EF4-FFF2-40B4-BE49-F238E27FC236}">
                <a16:creationId xmlns:a16="http://schemas.microsoft.com/office/drawing/2014/main" id="{0BE4C7C1-BF12-298C-209A-9999701C420B}"/>
              </a:ext>
            </a:extLst>
          </p:cNvPr>
          <p:cNvPicPr>
            <a:picLocks noChangeAspect="1"/>
          </p:cNvPicPr>
          <p:nvPr/>
        </p:nvPicPr>
        <p:blipFill>
          <a:blip r:embed="rId6"/>
          <a:stretch>
            <a:fillRect/>
          </a:stretch>
        </p:blipFill>
        <p:spPr>
          <a:xfrm>
            <a:off x="5602476" y="5593462"/>
            <a:ext cx="2816596" cy="595992"/>
          </a:xfrm>
          <a:prstGeom prst="rect">
            <a:avLst/>
          </a:prstGeom>
        </p:spPr>
      </p:pic>
      <p:sp>
        <p:nvSpPr>
          <p:cNvPr id="12" name="Text Placeholder 5">
            <a:extLst>
              <a:ext uri="{FF2B5EF4-FFF2-40B4-BE49-F238E27FC236}">
                <a16:creationId xmlns:a16="http://schemas.microsoft.com/office/drawing/2014/main" id="{C9E8EDA0-1BC5-49FF-B5AC-AC8E250301CA}"/>
              </a:ext>
            </a:extLst>
          </p:cNvPr>
          <p:cNvSpPr txBox="1">
            <a:spLocks noGrp="1"/>
          </p:cNvSpPr>
          <p:nvPr>
            <p:ph type="body" sz="quarter" idx="13"/>
          </p:nvPr>
        </p:nvSpPr>
        <p:spPr>
          <a:xfrm>
            <a:off x="2046288" y="379414"/>
            <a:ext cx="8164512" cy="388937"/>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Clr>
                <a:srgbClr val="0099D2"/>
              </a:buClr>
              <a:buFont typeface="Arial"/>
              <a:buNone/>
              <a:defRPr sz="1800" kern="1200">
                <a:solidFill>
                  <a:srgbClr val="FFFFFF"/>
                </a:solidFill>
                <a:latin typeface="+mn-lt"/>
                <a:ea typeface="+mn-ea"/>
                <a:cs typeface="+mn-cs"/>
              </a:defRPr>
            </a:lvl1pPr>
            <a:lvl2pPr marL="742950" indent="-285750" algn="l" defTabSz="457200" rtl="0" eaLnBrk="1" latinLnBrk="0" hangingPunct="1">
              <a:spcBef>
                <a:spcPct val="20000"/>
              </a:spcBef>
              <a:buClr>
                <a:schemeClr val="bg1">
                  <a:lumMod val="50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99D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1">
                  <a:lumMod val="50000"/>
                </a:schemeClr>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99D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b="1">
                <a:ea typeface="+mn-lt"/>
                <a:cs typeface="+mn-lt"/>
              </a:rPr>
              <a:t>School Security Division – Contract Security &amp; DCPS Special Police Overview</a:t>
            </a:r>
            <a:endParaRPr lang="en-US">
              <a:ea typeface="+mn-lt"/>
              <a:cs typeface="+mn-lt"/>
            </a:endParaRPr>
          </a:p>
        </p:txBody>
      </p:sp>
    </p:spTree>
    <p:extLst>
      <p:ext uri="{BB962C8B-B14F-4D97-AF65-F5344CB8AC3E}">
        <p14:creationId xmlns:p14="http://schemas.microsoft.com/office/powerpoint/2010/main" val="1655065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40928-04F2-4C7B-9315-FE6392647128}"/>
              </a:ext>
            </a:extLst>
          </p:cNvPr>
          <p:cNvSpPr>
            <a:spLocks noGrp="1"/>
          </p:cNvSpPr>
          <p:nvPr>
            <p:ph type="title"/>
          </p:nvPr>
        </p:nvSpPr>
        <p:spPr>
          <a:xfrm>
            <a:off x="2046114" y="838200"/>
            <a:ext cx="8164686" cy="734660"/>
          </a:xfrm>
        </p:spPr>
        <p:txBody>
          <a:bodyPr>
            <a:normAutofit fontScale="90000"/>
          </a:bodyPr>
          <a:lstStyle/>
          <a:p>
            <a:r>
              <a:rPr lang="en-US"/>
              <a:t>DCPS School Special Police</a:t>
            </a:r>
          </a:p>
        </p:txBody>
      </p:sp>
      <p:sp>
        <p:nvSpPr>
          <p:cNvPr id="3" name="Content Placeholder 2">
            <a:extLst>
              <a:ext uri="{FF2B5EF4-FFF2-40B4-BE49-F238E27FC236}">
                <a16:creationId xmlns:a16="http://schemas.microsoft.com/office/drawing/2014/main" id="{860C3AF6-E8B5-4865-B5AB-C04EAC359C6F}"/>
              </a:ext>
            </a:extLst>
          </p:cNvPr>
          <p:cNvSpPr>
            <a:spLocks noGrp="1"/>
          </p:cNvSpPr>
          <p:nvPr>
            <p:ph idx="1"/>
          </p:nvPr>
        </p:nvSpPr>
        <p:spPr>
          <a:xfrm>
            <a:off x="2209800" y="1760729"/>
            <a:ext cx="8164686" cy="3713163"/>
          </a:xfrm>
        </p:spPr>
        <p:txBody>
          <a:bodyPr vert="horz" lIns="91440" tIns="45720" rIns="91440" bIns="45720" rtlCol="0" anchor="t">
            <a:normAutofit fontScale="92500" lnSpcReduction="10000"/>
          </a:bodyPr>
          <a:lstStyle/>
          <a:p>
            <a:r>
              <a:rPr lang="en-US"/>
              <a:t>20 Officers</a:t>
            </a:r>
          </a:p>
          <a:p>
            <a:r>
              <a:rPr lang="en-US"/>
              <a:t>Commissioned by DCRA and MPD </a:t>
            </a:r>
            <a:endParaRPr lang="en-US">
              <a:ea typeface="Calibri"/>
              <a:cs typeface="Calibri"/>
            </a:endParaRPr>
          </a:p>
          <a:p>
            <a:pPr lvl="1"/>
            <a:r>
              <a:rPr lang="en-US" altLang="en-US"/>
              <a:t>Armed Special Police Officers – DC Government </a:t>
            </a:r>
            <a:endParaRPr lang="en-US" altLang="en-US">
              <a:ea typeface="Calibri"/>
              <a:cs typeface="Calibri"/>
            </a:endParaRPr>
          </a:p>
          <a:p>
            <a:pPr lvl="1"/>
            <a:r>
              <a:rPr lang="en-US" altLang="en-US"/>
              <a:t>Arrest Authority throughout DCPS Properties and Events</a:t>
            </a:r>
            <a:endParaRPr lang="en-US" altLang="en-US">
              <a:ea typeface="Calibri"/>
              <a:cs typeface="Calibri"/>
            </a:endParaRPr>
          </a:p>
          <a:p>
            <a:pPr lvl="1"/>
            <a:r>
              <a:rPr lang="en-US" altLang="en-US"/>
              <a:t>Certified Special Police Officers </a:t>
            </a:r>
            <a:endParaRPr lang="en-US" altLang="en-US">
              <a:ea typeface="Calibri"/>
              <a:cs typeface="Calibri"/>
            </a:endParaRPr>
          </a:p>
          <a:p>
            <a:pPr lvl="1"/>
            <a:r>
              <a:rPr lang="en-US" altLang="en-US"/>
              <a:t>DCPS Law Enforcement Officers</a:t>
            </a:r>
            <a:endParaRPr lang="en-US" altLang="en-US">
              <a:ea typeface="Calibri"/>
              <a:cs typeface="Calibri"/>
            </a:endParaRPr>
          </a:p>
          <a:p>
            <a:pPr lvl="1"/>
            <a:r>
              <a:rPr lang="en-US"/>
              <a:t>On duty 24/7/365</a:t>
            </a:r>
            <a:endParaRPr lang="en-US">
              <a:ea typeface="Calibri"/>
              <a:cs typeface="Calibri"/>
            </a:endParaRPr>
          </a:p>
          <a:p>
            <a:endParaRPr lang="en-US"/>
          </a:p>
        </p:txBody>
      </p:sp>
      <p:pic>
        <p:nvPicPr>
          <p:cNvPr id="5" name="Picture 5" descr="small_OCOO">
            <a:extLst>
              <a:ext uri="{FF2B5EF4-FFF2-40B4-BE49-F238E27FC236}">
                <a16:creationId xmlns:a16="http://schemas.microsoft.com/office/drawing/2014/main" id="{C45F8FA5-73C3-4A95-B2F8-500CABD94A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50"/>
          <a:stretch>
            <a:fillRect/>
          </a:stretch>
        </p:blipFill>
        <p:spPr bwMode="auto">
          <a:xfrm>
            <a:off x="1817515" y="5199003"/>
            <a:ext cx="273208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5">
            <a:extLst>
              <a:ext uri="{FF2B5EF4-FFF2-40B4-BE49-F238E27FC236}">
                <a16:creationId xmlns:a16="http://schemas.microsoft.com/office/drawing/2014/main" id="{FCCC5B5C-B571-4FA4-8F92-E69F744DE0A4}"/>
              </a:ext>
            </a:extLst>
          </p:cNvPr>
          <p:cNvSpPr txBox="1">
            <a:spLocks noGrp="1"/>
          </p:cNvSpPr>
          <p:nvPr>
            <p:ph type="body" sz="quarter" idx="13"/>
          </p:nvPr>
        </p:nvSpPr>
        <p:spPr>
          <a:xfrm>
            <a:off x="2006601" y="377825"/>
            <a:ext cx="8164513" cy="388938"/>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Clr>
                <a:srgbClr val="0099D2"/>
              </a:buClr>
              <a:buFont typeface="Arial"/>
              <a:buNone/>
              <a:defRPr sz="1800" kern="1200">
                <a:solidFill>
                  <a:srgbClr val="FFFFFF"/>
                </a:solidFill>
                <a:latin typeface="+mn-lt"/>
                <a:ea typeface="+mn-ea"/>
                <a:cs typeface="+mn-cs"/>
              </a:defRPr>
            </a:lvl1pPr>
            <a:lvl2pPr marL="742950" indent="-285750" algn="l" defTabSz="457200" rtl="0" eaLnBrk="1" latinLnBrk="0" hangingPunct="1">
              <a:spcBef>
                <a:spcPct val="20000"/>
              </a:spcBef>
              <a:buClr>
                <a:schemeClr val="bg1">
                  <a:lumMod val="50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99D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1">
                  <a:lumMod val="50000"/>
                </a:schemeClr>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99D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b="1">
                <a:ea typeface="+mn-lt"/>
                <a:cs typeface="+mn-lt"/>
              </a:rPr>
              <a:t>School Security Division – Contract Security &amp; DCPS Special Police Overview</a:t>
            </a:r>
            <a:endParaRPr lang="en-US">
              <a:ea typeface="+mn-lt"/>
              <a:cs typeface="+mn-lt"/>
            </a:endParaRPr>
          </a:p>
        </p:txBody>
      </p:sp>
    </p:spTree>
    <p:extLst>
      <p:ext uri="{BB962C8B-B14F-4D97-AF65-F5344CB8AC3E}">
        <p14:creationId xmlns:p14="http://schemas.microsoft.com/office/powerpoint/2010/main" val="4281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1FCA9-0669-4E22-8894-3E055A64A0A9}"/>
              </a:ext>
            </a:extLst>
          </p:cNvPr>
          <p:cNvSpPr>
            <a:spLocks noGrp="1"/>
          </p:cNvSpPr>
          <p:nvPr>
            <p:ph type="title"/>
          </p:nvPr>
        </p:nvSpPr>
        <p:spPr/>
        <p:txBody>
          <a:bodyPr>
            <a:normAutofit fontScale="90000"/>
          </a:bodyPr>
          <a:lstStyle/>
          <a:p>
            <a:r>
              <a:rPr lang="en-US"/>
              <a:t>DCPS School Special Police </a:t>
            </a:r>
          </a:p>
        </p:txBody>
      </p:sp>
      <p:sp>
        <p:nvSpPr>
          <p:cNvPr id="3" name="Content Placeholder 2">
            <a:extLst>
              <a:ext uri="{FF2B5EF4-FFF2-40B4-BE49-F238E27FC236}">
                <a16:creationId xmlns:a16="http://schemas.microsoft.com/office/drawing/2014/main" id="{5C739740-AB96-4FED-85CF-6D0B4E44267F}"/>
              </a:ext>
            </a:extLst>
          </p:cNvPr>
          <p:cNvSpPr>
            <a:spLocks noGrp="1"/>
          </p:cNvSpPr>
          <p:nvPr>
            <p:ph idx="1"/>
          </p:nvPr>
        </p:nvSpPr>
        <p:spPr/>
        <p:txBody>
          <a:bodyPr>
            <a:normAutofit/>
          </a:bodyPr>
          <a:lstStyle/>
          <a:p>
            <a:r>
              <a:rPr lang="en-US" sz="2400"/>
              <a:t>Supplement Contract Security Officers in schools and support MPD School Resource Officers with law enforcement and security related calls</a:t>
            </a:r>
          </a:p>
          <a:p>
            <a:r>
              <a:rPr lang="en-US" sz="2400"/>
              <a:t>Serve Barring Notices</a:t>
            </a:r>
          </a:p>
          <a:p>
            <a:r>
              <a:rPr lang="en-US" sz="2400"/>
              <a:t>Mediation Support</a:t>
            </a:r>
          </a:p>
          <a:p>
            <a:r>
              <a:rPr lang="en-US" sz="2400"/>
              <a:t>Safe Passage</a:t>
            </a:r>
          </a:p>
          <a:p>
            <a:pPr lvl="2"/>
            <a:r>
              <a:rPr lang="en-US" sz="2000"/>
              <a:t>Before Hours</a:t>
            </a:r>
          </a:p>
          <a:p>
            <a:pPr lvl="2"/>
            <a:r>
              <a:rPr lang="en-US" sz="2000"/>
              <a:t>After Hours </a:t>
            </a:r>
          </a:p>
          <a:p>
            <a:endParaRPr lang="en-US"/>
          </a:p>
        </p:txBody>
      </p:sp>
      <p:pic>
        <p:nvPicPr>
          <p:cNvPr id="5" name="Picture 5" descr="small_OCOO">
            <a:extLst>
              <a:ext uri="{FF2B5EF4-FFF2-40B4-BE49-F238E27FC236}">
                <a16:creationId xmlns:a16="http://schemas.microsoft.com/office/drawing/2014/main" id="{1099AFA7-763F-43E3-BACB-885E6F0B7F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50"/>
          <a:stretch>
            <a:fillRect/>
          </a:stretch>
        </p:blipFill>
        <p:spPr bwMode="auto">
          <a:xfrm>
            <a:off x="7935914" y="5257801"/>
            <a:ext cx="273208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5">
            <a:extLst>
              <a:ext uri="{FF2B5EF4-FFF2-40B4-BE49-F238E27FC236}">
                <a16:creationId xmlns:a16="http://schemas.microsoft.com/office/drawing/2014/main" id="{A30DB311-1F0C-4BA7-A3B6-2BFE2322D794}"/>
              </a:ext>
            </a:extLst>
          </p:cNvPr>
          <p:cNvSpPr txBox="1">
            <a:spLocks noGrp="1"/>
          </p:cNvSpPr>
          <p:nvPr>
            <p:ph type="body" sz="quarter" idx="13"/>
          </p:nvPr>
        </p:nvSpPr>
        <p:spPr>
          <a:xfrm>
            <a:off x="2046288" y="451202"/>
            <a:ext cx="8164512" cy="388937"/>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Clr>
                <a:srgbClr val="0099D2"/>
              </a:buClr>
              <a:buFont typeface="Arial"/>
              <a:buNone/>
              <a:defRPr sz="1800" kern="1200">
                <a:solidFill>
                  <a:srgbClr val="FFFFFF"/>
                </a:solidFill>
                <a:latin typeface="+mn-lt"/>
                <a:ea typeface="+mn-ea"/>
                <a:cs typeface="+mn-cs"/>
              </a:defRPr>
            </a:lvl1pPr>
            <a:lvl2pPr marL="742950" indent="-285750" algn="l" defTabSz="457200" rtl="0" eaLnBrk="1" latinLnBrk="0" hangingPunct="1">
              <a:spcBef>
                <a:spcPct val="20000"/>
              </a:spcBef>
              <a:buClr>
                <a:schemeClr val="bg1">
                  <a:lumMod val="50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99D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1">
                  <a:lumMod val="50000"/>
                </a:schemeClr>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99D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b="1">
                <a:ea typeface="+mn-lt"/>
                <a:cs typeface="+mn-lt"/>
              </a:rPr>
              <a:t>School Security Division – Contract Security &amp; DCPS Special Police Overview</a:t>
            </a:r>
            <a:endParaRPr lang="en-US">
              <a:ea typeface="+mn-lt"/>
              <a:cs typeface="+mn-lt"/>
            </a:endParaRPr>
          </a:p>
        </p:txBody>
      </p:sp>
    </p:spTree>
    <p:extLst>
      <p:ext uri="{BB962C8B-B14F-4D97-AF65-F5344CB8AC3E}">
        <p14:creationId xmlns:p14="http://schemas.microsoft.com/office/powerpoint/2010/main" val="301667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B674A-8A6C-4E4A-BB0D-8B9E7D1AF3AF}"/>
              </a:ext>
            </a:extLst>
          </p:cNvPr>
          <p:cNvSpPr>
            <a:spLocks noGrp="1"/>
          </p:cNvSpPr>
          <p:nvPr>
            <p:ph type="title"/>
          </p:nvPr>
        </p:nvSpPr>
        <p:spPr/>
        <p:txBody>
          <a:bodyPr>
            <a:normAutofit fontScale="90000"/>
          </a:bodyPr>
          <a:lstStyle/>
          <a:p>
            <a:r>
              <a:rPr lang="en-US"/>
              <a:t>DCPS School Special Police</a:t>
            </a:r>
          </a:p>
        </p:txBody>
      </p:sp>
      <p:sp>
        <p:nvSpPr>
          <p:cNvPr id="3" name="Content Placeholder 2">
            <a:extLst>
              <a:ext uri="{FF2B5EF4-FFF2-40B4-BE49-F238E27FC236}">
                <a16:creationId xmlns:a16="http://schemas.microsoft.com/office/drawing/2014/main" id="{93288F64-505D-4025-800E-45F9C04BA2BC}"/>
              </a:ext>
            </a:extLst>
          </p:cNvPr>
          <p:cNvSpPr>
            <a:spLocks noGrp="1"/>
          </p:cNvSpPr>
          <p:nvPr>
            <p:ph idx="1"/>
          </p:nvPr>
        </p:nvSpPr>
        <p:spPr>
          <a:xfrm>
            <a:off x="2133600" y="1769196"/>
            <a:ext cx="8305800" cy="3713163"/>
          </a:xfrm>
        </p:spPr>
        <p:txBody>
          <a:bodyPr>
            <a:normAutofit fontScale="92500"/>
          </a:bodyPr>
          <a:lstStyle/>
          <a:p>
            <a:r>
              <a:rPr lang="en-US"/>
              <a:t>Locker Searches</a:t>
            </a:r>
          </a:p>
          <a:p>
            <a:r>
              <a:rPr lang="en-US"/>
              <a:t>Weapon Abatement</a:t>
            </a:r>
          </a:p>
          <a:p>
            <a:pPr lvl="2"/>
            <a:r>
              <a:rPr lang="en-US"/>
              <a:t>Training</a:t>
            </a:r>
          </a:p>
          <a:p>
            <a:pPr lvl="2"/>
            <a:r>
              <a:rPr lang="en-US"/>
              <a:t>Penetration Tests</a:t>
            </a:r>
          </a:p>
          <a:p>
            <a:r>
              <a:rPr lang="en-US"/>
              <a:t>Contract Compliance</a:t>
            </a:r>
          </a:p>
          <a:p>
            <a:pPr lvl="2"/>
            <a:r>
              <a:rPr lang="en-US"/>
              <a:t>Site visits</a:t>
            </a:r>
          </a:p>
          <a:p>
            <a:r>
              <a:rPr lang="en-US"/>
              <a:t>3 Certified Crisis Intervention Officers (MPD/DBH)</a:t>
            </a:r>
          </a:p>
          <a:p>
            <a:endParaRPr lang="en-US"/>
          </a:p>
        </p:txBody>
      </p:sp>
      <p:pic>
        <p:nvPicPr>
          <p:cNvPr id="5" name="Picture 5" descr="small_OCOO">
            <a:extLst>
              <a:ext uri="{FF2B5EF4-FFF2-40B4-BE49-F238E27FC236}">
                <a16:creationId xmlns:a16="http://schemas.microsoft.com/office/drawing/2014/main" id="{34FA5262-0FCB-40B0-BC4A-18E52F517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50"/>
          <a:stretch>
            <a:fillRect/>
          </a:stretch>
        </p:blipFill>
        <p:spPr bwMode="auto">
          <a:xfrm>
            <a:off x="2017987" y="5434044"/>
            <a:ext cx="273208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5">
            <a:extLst>
              <a:ext uri="{FF2B5EF4-FFF2-40B4-BE49-F238E27FC236}">
                <a16:creationId xmlns:a16="http://schemas.microsoft.com/office/drawing/2014/main" id="{448FA895-1F8D-45E9-B2BB-F09B949D2879}"/>
              </a:ext>
            </a:extLst>
          </p:cNvPr>
          <p:cNvSpPr txBox="1">
            <a:spLocks noGrp="1"/>
          </p:cNvSpPr>
          <p:nvPr>
            <p:ph type="body" sz="quarter" idx="13"/>
          </p:nvPr>
        </p:nvSpPr>
        <p:spPr>
          <a:xfrm>
            <a:off x="2046288" y="379414"/>
            <a:ext cx="8164512" cy="388937"/>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Clr>
                <a:srgbClr val="0099D2"/>
              </a:buClr>
              <a:buFont typeface="Arial"/>
              <a:buNone/>
              <a:defRPr sz="1800" kern="1200">
                <a:solidFill>
                  <a:srgbClr val="FFFFFF"/>
                </a:solidFill>
                <a:latin typeface="+mn-lt"/>
                <a:ea typeface="+mn-ea"/>
                <a:cs typeface="+mn-cs"/>
              </a:defRPr>
            </a:lvl1pPr>
            <a:lvl2pPr marL="742950" indent="-285750" algn="l" defTabSz="457200" rtl="0" eaLnBrk="1" latinLnBrk="0" hangingPunct="1">
              <a:spcBef>
                <a:spcPct val="20000"/>
              </a:spcBef>
              <a:buClr>
                <a:schemeClr val="bg1">
                  <a:lumMod val="50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99D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1">
                  <a:lumMod val="50000"/>
                </a:schemeClr>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99D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b="1">
                <a:ea typeface="+mn-lt"/>
                <a:cs typeface="+mn-lt"/>
              </a:rPr>
              <a:t>School Security Division – Contract Security &amp; DCPS Special Police Overview</a:t>
            </a:r>
            <a:endParaRPr lang="en-US">
              <a:ea typeface="+mn-lt"/>
              <a:cs typeface="+mn-lt"/>
            </a:endParaRPr>
          </a:p>
        </p:txBody>
      </p:sp>
    </p:spTree>
    <p:extLst>
      <p:ext uri="{BB962C8B-B14F-4D97-AF65-F5344CB8AC3E}">
        <p14:creationId xmlns:p14="http://schemas.microsoft.com/office/powerpoint/2010/main" val="328790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94441-0188-4FCE-B06D-09B73A0F7C98}"/>
              </a:ext>
            </a:extLst>
          </p:cNvPr>
          <p:cNvPicPr>
            <a:picLocks noChangeAspect="1"/>
          </p:cNvPicPr>
          <p:nvPr/>
        </p:nvPicPr>
        <p:blipFill rotWithShape="1">
          <a:blip r:embed="rId2">
            <a:extLst>
              <a:ext uri="{28A0092B-C50C-407E-A947-70E740481C1C}">
                <a14:useLocalDpi xmlns:a14="http://schemas.microsoft.com/office/drawing/2010/main" val="0"/>
              </a:ext>
            </a:extLst>
          </a:blip>
          <a:srcRect l="26203" t="8015" r="35829" b="-1"/>
          <a:stretch/>
        </p:blipFill>
        <p:spPr>
          <a:xfrm>
            <a:off x="6133306" y="2096795"/>
            <a:ext cx="2663996" cy="3621520"/>
          </a:xfrm>
          <a:prstGeom prst="rect">
            <a:avLst/>
          </a:prstGeom>
        </p:spPr>
      </p:pic>
      <p:sp>
        <p:nvSpPr>
          <p:cNvPr id="2" name="Title 1">
            <a:extLst>
              <a:ext uri="{FF2B5EF4-FFF2-40B4-BE49-F238E27FC236}">
                <a16:creationId xmlns:a16="http://schemas.microsoft.com/office/drawing/2014/main" id="{1905020C-8CDC-4A95-B096-A55E5F72BFD5}"/>
              </a:ext>
            </a:extLst>
          </p:cNvPr>
          <p:cNvSpPr>
            <a:spLocks noGrp="1"/>
          </p:cNvSpPr>
          <p:nvPr>
            <p:ph type="title"/>
          </p:nvPr>
        </p:nvSpPr>
        <p:spPr>
          <a:xfrm>
            <a:off x="2001938" y="876046"/>
            <a:ext cx="8164686" cy="734660"/>
          </a:xfrm>
        </p:spPr>
        <p:txBody>
          <a:bodyPr>
            <a:normAutofit fontScale="90000"/>
          </a:bodyPr>
          <a:lstStyle/>
          <a:p>
            <a:r>
              <a:rPr lang="en-US"/>
              <a:t>Partner Police Agencies</a:t>
            </a:r>
          </a:p>
        </p:txBody>
      </p:sp>
      <p:grpSp>
        <p:nvGrpSpPr>
          <p:cNvPr id="16" name="Group 15">
            <a:extLst>
              <a:ext uri="{FF2B5EF4-FFF2-40B4-BE49-F238E27FC236}">
                <a16:creationId xmlns:a16="http://schemas.microsoft.com/office/drawing/2014/main" id="{7DFD5502-7683-46D9-9C0E-DA94C52E16FC}"/>
              </a:ext>
            </a:extLst>
          </p:cNvPr>
          <p:cNvGrpSpPr/>
          <p:nvPr/>
        </p:nvGrpSpPr>
        <p:grpSpPr>
          <a:xfrm>
            <a:off x="5971423" y="1649371"/>
            <a:ext cx="2987763" cy="564350"/>
            <a:chOff x="-132671" y="220273"/>
            <a:chExt cx="2819231" cy="729369"/>
          </a:xfrm>
        </p:grpSpPr>
        <p:sp>
          <p:nvSpPr>
            <p:cNvPr id="17" name="Rectangle 16">
              <a:extLst>
                <a:ext uri="{FF2B5EF4-FFF2-40B4-BE49-F238E27FC236}">
                  <a16:creationId xmlns:a16="http://schemas.microsoft.com/office/drawing/2014/main" id="{9991CAD2-F40E-4095-AF64-D9DA47D514E6}"/>
                </a:ext>
              </a:extLst>
            </p:cNvPr>
            <p:cNvSpPr/>
            <p:nvPr/>
          </p:nvSpPr>
          <p:spPr>
            <a:xfrm>
              <a:off x="0" y="220273"/>
              <a:ext cx="2553890" cy="70570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TextBox 17">
              <a:extLst>
                <a:ext uri="{FF2B5EF4-FFF2-40B4-BE49-F238E27FC236}">
                  <a16:creationId xmlns:a16="http://schemas.microsoft.com/office/drawing/2014/main" id="{8863CC09-D4AE-4CC8-B40B-6F184178FC42}"/>
                </a:ext>
              </a:extLst>
            </p:cNvPr>
            <p:cNvSpPr txBox="1"/>
            <p:nvPr/>
          </p:nvSpPr>
          <p:spPr>
            <a:xfrm>
              <a:off x="-132671" y="228921"/>
              <a:ext cx="2819231" cy="7207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69088" rIns="120904" bIns="69088" numCol="1" spcCol="1270" anchor="ctr" anchorCtr="0">
              <a:noAutofit/>
            </a:bodyPr>
            <a:lstStyle/>
            <a:p>
              <a:pPr algn="ctr" defTabSz="755650">
                <a:lnSpc>
                  <a:spcPct val="90000"/>
                </a:lnSpc>
                <a:spcBef>
                  <a:spcPct val="0"/>
                </a:spcBef>
                <a:spcAft>
                  <a:spcPct val="35000"/>
                </a:spcAft>
              </a:pPr>
              <a:r>
                <a:rPr lang="en-US" sz="1200" b="1">
                  <a:solidFill>
                    <a:srgbClr val="FFFF00"/>
                  </a:solidFill>
                </a:rPr>
                <a:t>Metro Transit Police Department (MTPD)</a:t>
              </a:r>
            </a:p>
          </p:txBody>
        </p:sp>
      </p:grpSp>
      <p:grpSp>
        <p:nvGrpSpPr>
          <p:cNvPr id="25" name="Group 24">
            <a:extLst>
              <a:ext uri="{FF2B5EF4-FFF2-40B4-BE49-F238E27FC236}">
                <a16:creationId xmlns:a16="http://schemas.microsoft.com/office/drawing/2014/main" id="{31399CDA-F139-4002-8BFD-67D5328300BA}"/>
              </a:ext>
            </a:extLst>
          </p:cNvPr>
          <p:cNvGrpSpPr/>
          <p:nvPr/>
        </p:nvGrpSpPr>
        <p:grpSpPr>
          <a:xfrm>
            <a:off x="6096000" y="5437878"/>
            <a:ext cx="2690666" cy="622179"/>
            <a:chOff x="-25567" y="211818"/>
            <a:chExt cx="2579457" cy="714162"/>
          </a:xfrm>
        </p:grpSpPr>
        <p:sp>
          <p:nvSpPr>
            <p:cNvPr id="26" name="Rectangle 25">
              <a:extLst>
                <a:ext uri="{FF2B5EF4-FFF2-40B4-BE49-F238E27FC236}">
                  <a16:creationId xmlns:a16="http://schemas.microsoft.com/office/drawing/2014/main" id="{49B13B5D-560A-45E7-96A3-5F254E666443}"/>
                </a:ext>
              </a:extLst>
            </p:cNvPr>
            <p:cNvSpPr/>
            <p:nvPr/>
          </p:nvSpPr>
          <p:spPr>
            <a:xfrm>
              <a:off x="0" y="220273"/>
              <a:ext cx="2553890" cy="70570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extBox 26">
              <a:extLst>
                <a:ext uri="{FF2B5EF4-FFF2-40B4-BE49-F238E27FC236}">
                  <a16:creationId xmlns:a16="http://schemas.microsoft.com/office/drawing/2014/main" id="{65A5F422-7C3B-4F7C-8D85-E7523A65204C}"/>
                </a:ext>
              </a:extLst>
            </p:cNvPr>
            <p:cNvSpPr txBox="1"/>
            <p:nvPr/>
          </p:nvSpPr>
          <p:spPr>
            <a:xfrm>
              <a:off x="-25567" y="211818"/>
              <a:ext cx="2553890" cy="627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69088" rIns="120904" bIns="69088" numCol="1" spcCol="1270" anchor="ctr" anchorCtr="0">
              <a:noAutofit/>
            </a:bodyPr>
            <a:lstStyle/>
            <a:p>
              <a:pPr algn="ctr" defTabSz="755650">
                <a:lnSpc>
                  <a:spcPct val="90000"/>
                </a:lnSpc>
                <a:spcBef>
                  <a:spcPct val="0"/>
                </a:spcBef>
                <a:spcAft>
                  <a:spcPct val="35000"/>
                </a:spcAft>
              </a:pPr>
              <a:r>
                <a:rPr lang="en-US" sz="1200" b="1"/>
                <a:t>MTPD School Resource Officer (SRO)</a:t>
              </a:r>
            </a:p>
          </p:txBody>
        </p:sp>
      </p:grpSp>
      <p:pic>
        <p:nvPicPr>
          <p:cNvPr id="28" name="Picture 27">
            <a:extLst>
              <a:ext uri="{FF2B5EF4-FFF2-40B4-BE49-F238E27FC236}">
                <a16:creationId xmlns:a16="http://schemas.microsoft.com/office/drawing/2014/main" id="{F9D529F4-39F5-452F-9F39-952E406A8534}"/>
              </a:ext>
            </a:extLst>
          </p:cNvPr>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8001" y="1902189"/>
            <a:ext cx="2506195" cy="3743857"/>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a:extLst>
              <a:ext uri="{FF2B5EF4-FFF2-40B4-BE49-F238E27FC236}">
                <a16:creationId xmlns:a16="http://schemas.microsoft.com/office/drawing/2014/main" id="{1417C327-3B49-432C-8F40-5C9C873FA669}"/>
              </a:ext>
            </a:extLst>
          </p:cNvPr>
          <p:cNvGrpSpPr/>
          <p:nvPr/>
        </p:nvGrpSpPr>
        <p:grpSpPr>
          <a:xfrm>
            <a:off x="2916987" y="1628473"/>
            <a:ext cx="2785888" cy="466539"/>
            <a:chOff x="-134573" y="220273"/>
            <a:chExt cx="2819231" cy="722236"/>
          </a:xfrm>
        </p:grpSpPr>
        <p:sp>
          <p:nvSpPr>
            <p:cNvPr id="30" name="Rectangle 29">
              <a:extLst>
                <a:ext uri="{FF2B5EF4-FFF2-40B4-BE49-F238E27FC236}">
                  <a16:creationId xmlns:a16="http://schemas.microsoft.com/office/drawing/2014/main" id="{826D713E-0AB4-4130-837C-694814B50BDE}"/>
                </a:ext>
              </a:extLst>
            </p:cNvPr>
            <p:cNvSpPr/>
            <p:nvPr/>
          </p:nvSpPr>
          <p:spPr>
            <a:xfrm>
              <a:off x="0" y="220273"/>
              <a:ext cx="2553890" cy="70570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TextBox 30">
              <a:extLst>
                <a:ext uri="{FF2B5EF4-FFF2-40B4-BE49-F238E27FC236}">
                  <a16:creationId xmlns:a16="http://schemas.microsoft.com/office/drawing/2014/main" id="{A6771B97-4CCB-4E65-8556-D47C61520C84}"/>
                </a:ext>
              </a:extLst>
            </p:cNvPr>
            <p:cNvSpPr txBox="1"/>
            <p:nvPr/>
          </p:nvSpPr>
          <p:spPr>
            <a:xfrm>
              <a:off x="-134573" y="221788"/>
              <a:ext cx="2819231" cy="7207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69088" rIns="120904" bIns="69088" numCol="1" spcCol="1270" anchor="ctr" anchorCtr="0">
              <a:noAutofit/>
            </a:bodyPr>
            <a:lstStyle/>
            <a:p>
              <a:pPr algn="ctr" defTabSz="755650">
                <a:lnSpc>
                  <a:spcPct val="90000"/>
                </a:lnSpc>
                <a:spcBef>
                  <a:spcPct val="0"/>
                </a:spcBef>
                <a:spcAft>
                  <a:spcPct val="35000"/>
                </a:spcAft>
              </a:pPr>
              <a:r>
                <a:rPr lang="en-US" sz="1200" b="1">
                  <a:solidFill>
                    <a:srgbClr val="FFFF00"/>
                  </a:solidFill>
                </a:rPr>
                <a:t>Metropolitan Police Department </a:t>
              </a:r>
              <a:r>
                <a:rPr lang="en-US" sz="1200">
                  <a:solidFill>
                    <a:srgbClr val="FFFF00"/>
                  </a:solidFill>
                </a:rPr>
                <a:t>(</a:t>
              </a:r>
              <a:r>
                <a:rPr lang="en-US" sz="1200" b="1">
                  <a:solidFill>
                    <a:srgbClr val="FFFF00"/>
                  </a:solidFill>
                </a:rPr>
                <a:t>MPD</a:t>
              </a:r>
              <a:r>
                <a:rPr lang="en-US" sz="1200">
                  <a:solidFill>
                    <a:srgbClr val="FFFF00"/>
                  </a:solidFill>
                </a:rPr>
                <a:t>)</a:t>
              </a:r>
            </a:p>
          </p:txBody>
        </p:sp>
      </p:grpSp>
      <p:grpSp>
        <p:nvGrpSpPr>
          <p:cNvPr id="32" name="Group 31">
            <a:extLst>
              <a:ext uri="{FF2B5EF4-FFF2-40B4-BE49-F238E27FC236}">
                <a16:creationId xmlns:a16="http://schemas.microsoft.com/office/drawing/2014/main" id="{117CF6A7-0751-4F06-A035-BB54B6F7D47E}"/>
              </a:ext>
            </a:extLst>
          </p:cNvPr>
          <p:cNvGrpSpPr/>
          <p:nvPr/>
        </p:nvGrpSpPr>
        <p:grpSpPr>
          <a:xfrm>
            <a:off x="2900539" y="5479898"/>
            <a:ext cx="2653657" cy="614813"/>
            <a:chOff x="-101085" y="220273"/>
            <a:chExt cx="2654975" cy="705707"/>
          </a:xfrm>
        </p:grpSpPr>
        <p:sp>
          <p:nvSpPr>
            <p:cNvPr id="33" name="Rectangle 32">
              <a:extLst>
                <a:ext uri="{FF2B5EF4-FFF2-40B4-BE49-F238E27FC236}">
                  <a16:creationId xmlns:a16="http://schemas.microsoft.com/office/drawing/2014/main" id="{F22A093E-E52D-4AF0-B211-12967EF809AC}"/>
                </a:ext>
              </a:extLst>
            </p:cNvPr>
            <p:cNvSpPr/>
            <p:nvPr/>
          </p:nvSpPr>
          <p:spPr>
            <a:xfrm>
              <a:off x="0" y="220273"/>
              <a:ext cx="2553890" cy="70570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TextBox 33">
              <a:extLst>
                <a:ext uri="{FF2B5EF4-FFF2-40B4-BE49-F238E27FC236}">
                  <a16:creationId xmlns:a16="http://schemas.microsoft.com/office/drawing/2014/main" id="{4FD42E42-BC8E-45DA-91A3-216A18EFED2C}"/>
                </a:ext>
              </a:extLst>
            </p:cNvPr>
            <p:cNvSpPr txBox="1"/>
            <p:nvPr/>
          </p:nvSpPr>
          <p:spPr>
            <a:xfrm>
              <a:off x="-101085" y="220274"/>
              <a:ext cx="2553890" cy="627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69088" rIns="120904" bIns="69088" numCol="1" spcCol="1270" anchor="ctr" anchorCtr="0">
              <a:noAutofit/>
            </a:bodyPr>
            <a:lstStyle/>
            <a:p>
              <a:pPr algn="ctr" defTabSz="755650">
                <a:lnSpc>
                  <a:spcPct val="90000"/>
                </a:lnSpc>
                <a:spcBef>
                  <a:spcPct val="0"/>
                </a:spcBef>
                <a:spcAft>
                  <a:spcPct val="35000"/>
                </a:spcAft>
              </a:pPr>
              <a:r>
                <a:rPr lang="en-US" sz="1200" b="1"/>
                <a:t>MPD School Resource Officer (SRO)</a:t>
              </a:r>
            </a:p>
          </p:txBody>
        </p:sp>
      </p:grpSp>
      <p:sp>
        <p:nvSpPr>
          <p:cNvPr id="19" name="Text Placeholder 5">
            <a:extLst>
              <a:ext uri="{FF2B5EF4-FFF2-40B4-BE49-F238E27FC236}">
                <a16:creationId xmlns:a16="http://schemas.microsoft.com/office/drawing/2014/main" id="{0EFEE417-2AF8-4790-B791-1184C55524C7}"/>
              </a:ext>
            </a:extLst>
          </p:cNvPr>
          <p:cNvSpPr txBox="1">
            <a:spLocks noGrp="1"/>
          </p:cNvSpPr>
          <p:nvPr>
            <p:ph type="body" sz="quarter" idx="13"/>
          </p:nvPr>
        </p:nvSpPr>
        <p:spPr>
          <a:xfrm>
            <a:off x="2089151" y="384175"/>
            <a:ext cx="8164513" cy="388938"/>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Clr>
                <a:srgbClr val="0099D2"/>
              </a:buClr>
              <a:buFont typeface="Arial"/>
              <a:buNone/>
              <a:defRPr sz="1800" kern="1200">
                <a:solidFill>
                  <a:srgbClr val="FFFFFF"/>
                </a:solidFill>
                <a:latin typeface="+mn-lt"/>
                <a:ea typeface="+mn-ea"/>
                <a:cs typeface="+mn-cs"/>
              </a:defRPr>
            </a:lvl1pPr>
            <a:lvl2pPr marL="742950" indent="-285750" algn="l" defTabSz="457200" rtl="0" eaLnBrk="1" latinLnBrk="0" hangingPunct="1">
              <a:spcBef>
                <a:spcPct val="20000"/>
              </a:spcBef>
              <a:buClr>
                <a:schemeClr val="bg1">
                  <a:lumMod val="50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99D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1">
                  <a:lumMod val="50000"/>
                </a:schemeClr>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99D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b="1">
                <a:ea typeface="+mn-lt"/>
                <a:cs typeface="+mn-lt"/>
              </a:rPr>
              <a:t>School Security Division – Contract Security &amp; DCPS Special Police Overview</a:t>
            </a:r>
            <a:endParaRPr lang="en-US">
              <a:ea typeface="+mn-lt"/>
              <a:cs typeface="+mn-lt"/>
            </a:endParaRPr>
          </a:p>
        </p:txBody>
      </p:sp>
    </p:spTree>
    <p:extLst>
      <p:ext uri="{BB962C8B-B14F-4D97-AF65-F5344CB8AC3E}">
        <p14:creationId xmlns:p14="http://schemas.microsoft.com/office/powerpoint/2010/main" val="2938361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7ADE8-91E9-30EA-30BF-D0260EC9AEE3}"/>
              </a:ext>
            </a:extLst>
          </p:cNvPr>
          <p:cNvSpPr>
            <a:spLocks noGrp="1"/>
          </p:cNvSpPr>
          <p:nvPr>
            <p:ph type="title"/>
          </p:nvPr>
        </p:nvSpPr>
        <p:spPr>
          <a:xfrm>
            <a:off x="2046114" y="767820"/>
            <a:ext cx="8164686" cy="734660"/>
          </a:xfrm>
        </p:spPr>
        <p:txBody>
          <a:bodyPr>
            <a:normAutofit fontScale="90000"/>
          </a:bodyPr>
          <a:lstStyle/>
          <a:p>
            <a:r>
              <a:rPr lang="en-US"/>
              <a:t>School Closing Protocols</a:t>
            </a:r>
          </a:p>
        </p:txBody>
      </p:sp>
      <p:sp>
        <p:nvSpPr>
          <p:cNvPr id="3" name="Content Placeholder 2">
            <a:extLst>
              <a:ext uri="{FF2B5EF4-FFF2-40B4-BE49-F238E27FC236}">
                <a16:creationId xmlns:a16="http://schemas.microsoft.com/office/drawing/2014/main" id="{8010E830-1362-BE1B-3ADE-65350D80FBE9}"/>
              </a:ext>
            </a:extLst>
          </p:cNvPr>
          <p:cNvSpPr>
            <a:spLocks noGrp="1"/>
          </p:cNvSpPr>
          <p:nvPr>
            <p:ph idx="1"/>
          </p:nvPr>
        </p:nvSpPr>
        <p:spPr>
          <a:xfrm>
            <a:off x="2009328" y="1431200"/>
            <a:ext cx="8164686" cy="4020785"/>
          </a:xfrm>
        </p:spPr>
        <p:txBody>
          <a:bodyPr>
            <a:normAutofit/>
          </a:bodyPr>
          <a:lstStyle/>
          <a:p>
            <a:r>
              <a:rPr lang="en-US" sz="2800"/>
              <a:t>Conduct an interior check, two (2) hours prior to closing building</a:t>
            </a:r>
          </a:p>
          <a:p>
            <a:r>
              <a:rPr lang="en-US" sz="2800"/>
              <a:t>Check all doors and windows</a:t>
            </a:r>
          </a:p>
          <a:p>
            <a:r>
              <a:rPr lang="en-US" sz="2800"/>
              <a:t>Arm the intrusion detection system (IDS) </a:t>
            </a:r>
          </a:p>
          <a:p>
            <a:r>
              <a:rPr lang="en-US" sz="2800"/>
              <a:t>Notify the command center prior to leaving</a:t>
            </a:r>
          </a:p>
          <a:p>
            <a:r>
              <a:rPr lang="en-US" sz="2800"/>
              <a:t>Ensure that all closing parties exit out of one identified door. </a:t>
            </a:r>
          </a:p>
        </p:txBody>
      </p:sp>
      <p:sp>
        <p:nvSpPr>
          <p:cNvPr id="6" name="Text Placeholder 5">
            <a:extLst>
              <a:ext uri="{FF2B5EF4-FFF2-40B4-BE49-F238E27FC236}">
                <a16:creationId xmlns:a16="http://schemas.microsoft.com/office/drawing/2014/main" id="{E27D1D90-FE76-B05C-1D6F-5FC5648F36BA}"/>
              </a:ext>
            </a:extLst>
          </p:cNvPr>
          <p:cNvSpPr>
            <a:spLocks noGrp="1"/>
          </p:cNvSpPr>
          <p:nvPr>
            <p:ph type="body" sz="quarter" idx="13"/>
          </p:nvPr>
        </p:nvSpPr>
        <p:spPr/>
        <p:txBody>
          <a:bodyPr vert="horz" lIns="91440" tIns="45720" rIns="91440" bIns="45720" rtlCol="0" anchor="t">
            <a:normAutofit/>
          </a:bodyPr>
          <a:lstStyle/>
          <a:p>
            <a:pPr algn="ctr"/>
            <a:r>
              <a:rPr lang="en-US" b="1">
                <a:ea typeface="+mn-lt"/>
                <a:cs typeface="+mn-lt"/>
              </a:rPr>
              <a:t>School Security Division – Contract Security &amp; DCPS Special Police Overview</a:t>
            </a:r>
            <a:endParaRPr lang="en-US">
              <a:ea typeface="+mn-lt"/>
              <a:cs typeface="+mn-lt"/>
            </a:endParaRPr>
          </a:p>
          <a:p>
            <a:pPr algn="ctr"/>
            <a:endParaRPr lang="en-US"/>
          </a:p>
          <a:p>
            <a:pPr algn="ctr"/>
            <a:endParaRPr lang="en-US"/>
          </a:p>
        </p:txBody>
      </p:sp>
      <p:pic>
        <p:nvPicPr>
          <p:cNvPr id="7" name="Picture 5" descr="small_OCOO">
            <a:extLst>
              <a:ext uri="{FF2B5EF4-FFF2-40B4-BE49-F238E27FC236}">
                <a16:creationId xmlns:a16="http://schemas.microsoft.com/office/drawing/2014/main" id="{12F589D2-537A-21AA-70FD-395C53F54F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50"/>
          <a:stretch>
            <a:fillRect/>
          </a:stretch>
        </p:blipFill>
        <p:spPr bwMode="auto">
          <a:xfrm>
            <a:off x="2017987" y="5434044"/>
            <a:ext cx="273208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96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97142-4756-4EE7-B0A1-1E0824A8EE70}"/>
              </a:ext>
            </a:extLst>
          </p:cNvPr>
          <p:cNvSpPr>
            <a:spLocks noGrp="1"/>
          </p:cNvSpPr>
          <p:nvPr>
            <p:ph type="title"/>
          </p:nvPr>
        </p:nvSpPr>
        <p:spPr/>
        <p:txBody>
          <a:bodyPr>
            <a:normAutofit fontScale="90000"/>
          </a:bodyPr>
          <a:lstStyle/>
          <a:p>
            <a:r>
              <a:rPr lang="en-US"/>
              <a:t>DCPS SPECIAL POLICE RESPONSE</a:t>
            </a:r>
          </a:p>
        </p:txBody>
      </p:sp>
      <p:sp>
        <p:nvSpPr>
          <p:cNvPr id="3" name="Content Placeholder 2">
            <a:extLst>
              <a:ext uri="{FF2B5EF4-FFF2-40B4-BE49-F238E27FC236}">
                <a16:creationId xmlns:a16="http://schemas.microsoft.com/office/drawing/2014/main" id="{B52EE2CD-5E12-4A61-A060-E69F7D8573A3}"/>
              </a:ext>
            </a:extLst>
          </p:cNvPr>
          <p:cNvSpPr>
            <a:spLocks noGrp="1"/>
          </p:cNvSpPr>
          <p:nvPr>
            <p:ph idx="1"/>
          </p:nvPr>
        </p:nvSpPr>
        <p:spPr>
          <a:xfrm>
            <a:off x="2139989" y="1964924"/>
            <a:ext cx="8164686" cy="3713163"/>
          </a:xfrm>
        </p:spPr>
        <p:txBody>
          <a:bodyPr>
            <a:normAutofit lnSpcReduction="10000"/>
          </a:bodyPr>
          <a:lstStyle/>
          <a:p>
            <a:pPr lvl="5">
              <a:buFont typeface="Arial" panose="020B0604020202020204" pitchFamily="34" charset="0"/>
              <a:buChar char="•"/>
            </a:pPr>
            <a:r>
              <a:rPr lang="en-US" sz="1600"/>
              <a:t>Crisis Intervention</a:t>
            </a:r>
          </a:p>
          <a:p>
            <a:pPr lvl="5">
              <a:buFont typeface="Arial" panose="020B0604020202020204" pitchFamily="34" charset="0"/>
              <a:buChar char="•"/>
            </a:pPr>
            <a:r>
              <a:rPr lang="en-US" sz="1600"/>
              <a:t>Physical Altercations with Injuries</a:t>
            </a:r>
          </a:p>
          <a:p>
            <a:pPr lvl="5">
              <a:buFont typeface="Arial" panose="020B0604020202020204" pitchFamily="34" charset="0"/>
              <a:buChar char="•"/>
            </a:pPr>
            <a:r>
              <a:rPr lang="en-US" sz="1600"/>
              <a:t>Mediations</a:t>
            </a:r>
          </a:p>
          <a:p>
            <a:pPr lvl="5">
              <a:buFont typeface="Arial" panose="020B0604020202020204" pitchFamily="34" charset="0"/>
              <a:buChar char="•"/>
            </a:pPr>
            <a:r>
              <a:rPr lang="en-US" sz="1600"/>
              <a:t>Special Attention Requests</a:t>
            </a:r>
          </a:p>
          <a:p>
            <a:pPr lvl="5">
              <a:buFont typeface="Arial" panose="020B0604020202020204" pitchFamily="34" charset="0"/>
              <a:buChar char="•"/>
            </a:pPr>
            <a:r>
              <a:rPr lang="en-US" sz="1600"/>
              <a:t>Safe Passage Concerns</a:t>
            </a:r>
          </a:p>
          <a:p>
            <a:pPr lvl="5">
              <a:buFont typeface="Arial" panose="020B0604020202020204" pitchFamily="34" charset="0"/>
              <a:buChar char="•"/>
            </a:pPr>
            <a:r>
              <a:rPr lang="en-US" sz="1600"/>
              <a:t>Barring Notice Service</a:t>
            </a:r>
          </a:p>
          <a:p>
            <a:pPr lvl="5">
              <a:buFont typeface="Arial" panose="020B0604020202020204" pitchFamily="34" charset="0"/>
              <a:buChar char="•"/>
            </a:pPr>
            <a:r>
              <a:rPr lang="en-US" sz="1600"/>
              <a:t>Alarm Response/Issues</a:t>
            </a:r>
          </a:p>
          <a:p>
            <a:pPr lvl="5">
              <a:buFont typeface="Arial" panose="020B0604020202020204" pitchFamily="34" charset="0"/>
              <a:buChar char="•"/>
            </a:pPr>
            <a:r>
              <a:rPr lang="en-US" sz="1600"/>
              <a:t>Community Events</a:t>
            </a:r>
          </a:p>
          <a:p>
            <a:pPr lvl="5">
              <a:buFont typeface="Arial" panose="020B0604020202020204" pitchFamily="34" charset="0"/>
              <a:buChar char="•"/>
            </a:pPr>
            <a:r>
              <a:rPr lang="en-US" sz="1600"/>
              <a:t>Athletic Events</a:t>
            </a:r>
          </a:p>
          <a:p>
            <a:pPr lvl="5">
              <a:buFont typeface="Arial" panose="020B0604020202020204" pitchFamily="34" charset="0"/>
              <a:buChar char="•"/>
            </a:pPr>
            <a:r>
              <a:rPr lang="en-US" sz="1600"/>
              <a:t>Community Meetings</a:t>
            </a:r>
          </a:p>
          <a:p>
            <a:pPr lvl="5">
              <a:buFont typeface="Arial" panose="020B0604020202020204" pitchFamily="34" charset="0"/>
              <a:buChar char="•"/>
            </a:pPr>
            <a:r>
              <a:rPr lang="en-US" sz="1600"/>
              <a:t>School Building Vandalism</a:t>
            </a:r>
          </a:p>
          <a:p>
            <a:pPr lvl="5">
              <a:buFont typeface="Arial" panose="020B0604020202020204" pitchFamily="34" charset="0"/>
              <a:buChar char="•"/>
            </a:pPr>
            <a:r>
              <a:rPr lang="en-US" sz="1600"/>
              <a:t>Daily School opening and closing</a:t>
            </a:r>
          </a:p>
          <a:p>
            <a:pPr lvl="5">
              <a:buFont typeface="Arial" panose="020B0604020202020204" pitchFamily="34" charset="0"/>
              <a:buChar char="•"/>
            </a:pPr>
            <a:r>
              <a:rPr lang="en-US" sz="1600"/>
              <a:t>School closing/opening assistance</a:t>
            </a:r>
          </a:p>
          <a:p>
            <a:endParaRPr lang="en-US"/>
          </a:p>
        </p:txBody>
      </p:sp>
      <p:sp>
        <p:nvSpPr>
          <p:cNvPr id="6" name="Text Placeholder 5">
            <a:extLst>
              <a:ext uri="{FF2B5EF4-FFF2-40B4-BE49-F238E27FC236}">
                <a16:creationId xmlns:a16="http://schemas.microsoft.com/office/drawing/2014/main" id="{410FBCFC-622B-48F5-9DC2-DF8375FFC06E}"/>
              </a:ext>
            </a:extLst>
          </p:cNvPr>
          <p:cNvSpPr>
            <a:spLocks noGrp="1"/>
          </p:cNvSpPr>
          <p:nvPr>
            <p:ph type="body" sz="quarter" idx="13"/>
          </p:nvPr>
        </p:nvSpPr>
        <p:spPr/>
        <p:txBody>
          <a:bodyPr vert="horz" lIns="91440" tIns="45720" rIns="91440" bIns="45720" rtlCol="0" anchor="t">
            <a:normAutofit/>
          </a:bodyPr>
          <a:lstStyle/>
          <a:p>
            <a:pPr algn="ctr"/>
            <a:r>
              <a:rPr lang="en-US" b="1">
                <a:ea typeface="+mn-lt"/>
                <a:cs typeface="+mn-lt"/>
              </a:rPr>
              <a:t>School Security Division – Contract Security &amp; DCPS Special Police Overview</a:t>
            </a:r>
            <a:endParaRPr lang="en-US">
              <a:ea typeface="+mn-lt"/>
              <a:cs typeface="+mn-lt"/>
            </a:endParaRPr>
          </a:p>
          <a:p>
            <a:pPr algn="ctr"/>
            <a:endParaRPr lang="en-US"/>
          </a:p>
          <a:p>
            <a:pPr algn="ctr"/>
            <a:endParaRPr lang="en-US"/>
          </a:p>
        </p:txBody>
      </p:sp>
    </p:spTree>
    <p:extLst>
      <p:ext uri="{BB962C8B-B14F-4D97-AF65-F5344CB8AC3E}">
        <p14:creationId xmlns:p14="http://schemas.microsoft.com/office/powerpoint/2010/main" val="187821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1000"/>
                                        <p:tgtEl>
                                          <p:spTgt spid="3">
                                            <p:txEl>
                                              <p:pRg st="0" end="0"/>
                                            </p:txEl>
                                          </p:spTgt>
                                        </p:tgtEl>
                                      </p:cBhvr>
                                    </p:animEffect>
                                    <p:anim calcmode="lin" valueType="num">
                                      <p:cBhvr>
                                        <p:cTn id="1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1000"/>
                                        <p:tgtEl>
                                          <p:spTgt spid="3">
                                            <p:txEl>
                                              <p:pRg st="10" end="10"/>
                                            </p:txEl>
                                          </p:spTgt>
                                        </p:tgtEl>
                                      </p:cBhvr>
                                    </p:animEffect>
                                    <p:anim calcmode="lin" valueType="num">
                                      <p:cBhvr>
                                        <p:cTn id="6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
                                            <p:txEl>
                                              <p:pRg st="11" end="11"/>
                                            </p:txEl>
                                          </p:spTgt>
                                        </p:tgtEl>
                                        <p:attrNameLst>
                                          <p:attrName>style.visibility</p:attrName>
                                        </p:attrNameLst>
                                      </p:cBhvr>
                                      <p:to>
                                        <p:strVal val="visible"/>
                                      </p:to>
                                    </p:set>
                                    <p:animEffect transition="in" filter="fade">
                                      <p:cBhvr>
                                        <p:cTn id="64" dur="1000"/>
                                        <p:tgtEl>
                                          <p:spTgt spid="3">
                                            <p:txEl>
                                              <p:pRg st="11" end="11"/>
                                            </p:txEl>
                                          </p:spTgt>
                                        </p:tgtEl>
                                      </p:cBhvr>
                                    </p:animEffect>
                                    <p:anim calcmode="lin" valueType="num">
                                      <p:cBhvr>
                                        <p:cTn id="6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3">
                                            <p:txEl>
                                              <p:pRg st="12" end="12"/>
                                            </p:txEl>
                                          </p:spTgt>
                                        </p:tgtEl>
                                        <p:attrNameLst>
                                          <p:attrName>style.visibility</p:attrName>
                                        </p:attrNameLst>
                                      </p:cBhvr>
                                      <p:to>
                                        <p:strVal val="visible"/>
                                      </p:to>
                                    </p:set>
                                    <p:animEffect transition="in" filter="fade">
                                      <p:cBhvr>
                                        <p:cTn id="69" dur="1000"/>
                                        <p:tgtEl>
                                          <p:spTgt spid="3">
                                            <p:txEl>
                                              <p:pRg st="12" end="12"/>
                                            </p:txEl>
                                          </p:spTgt>
                                        </p:tgtEl>
                                      </p:cBhvr>
                                    </p:animEffect>
                                    <p:anim calcmode="lin" valueType="num">
                                      <p:cBhvr>
                                        <p:cTn id="7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9F4A2-30CF-5B47-B5B8-6CC70423F9F4}"/>
              </a:ext>
            </a:extLst>
          </p:cNvPr>
          <p:cNvSpPr>
            <a:spLocks noGrp="1"/>
          </p:cNvSpPr>
          <p:nvPr>
            <p:ph type="title"/>
          </p:nvPr>
        </p:nvSpPr>
        <p:spPr/>
        <p:txBody>
          <a:bodyPr>
            <a:normAutofit fontScale="90000"/>
          </a:bodyPr>
          <a:lstStyle/>
          <a:p>
            <a:r>
              <a:rPr lang="en-US"/>
              <a:t>When to call 911, 311 or Command Center</a:t>
            </a:r>
          </a:p>
        </p:txBody>
      </p:sp>
      <p:sp>
        <p:nvSpPr>
          <p:cNvPr id="3" name="Content Placeholder 2">
            <a:extLst>
              <a:ext uri="{FF2B5EF4-FFF2-40B4-BE49-F238E27FC236}">
                <a16:creationId xmlns:a16="http://schemas.microsoft.com/office/drawing/2014/main" id="{BFCAC140-ED64-6F5F-FA7F-FEB1D58EC22B}"/>
              </a:ext>
            </a:extLst>
          </p:cNvPr>
          <p:cNvSpPr>
            <a:spLocks noGrp="1"/>
          </p:cNvSpPr>
          <p:nvPr>
            <p:ph idx="1"/>
          </p:nvPr>
        </p:nvSpPr>
        <p:spPr/>
        <p:txBody>
          <a:bodyPr>
            <a:normAutofit lnSpcReduction="10000"/>
          </a:bodyPr>
          <a:lstStyle/>
          <a:p>
            <a:r>
              <a:rPr lang="en-US" b="1"/>
              <a:t>911</a:t>
            </a:r>
            <a:r>
              <a:rPr lang="en-US"/>
              <a:t> is to be use for </a:t>
            </a:r>
            <a:r>
              <a:rPr lang="en-US" b="1"/>
              <a:t>EMERGENCIES ONLY</a:t>
            </a:r>
          </a:p>
          <a:p>
            <a:pPr marL="0" indent="0">
              <a:buNone/>
            </a:pPr>
            <a:r>
              <a:rPr lang="en-US"/>
              <a:t>	- Crime in progress</a:t>
            </a:r>
          </a:p>
          <a:p>
            <a:pPr marL="0" indent="0">
              <a:buNone/>
            </a:pPr>
            <a:r>
              <a:rPr lang="en-US"/>
              <a:t>	- All fire and Medical</a:t>
            </a:r>
          </a:p>
          <a:p>
            <a:r>
              <a:rPr lang="en-US" b="1"/>
              <a:t>311</a:t>
            </a:r>
            <a:r>
              <a:rPr lang="en-US"/>
              <a:t> is to be used for </a:t>
            </a:r>
            <a:r>
              <a:rPr lang="en-US" b="1"/>
              <a:t>NON-EMERGENCIES</a:t>
            </a:r>
          </a:p>
          <a:p>
            <a:pPr lvl="1" indent="0">
              <a:buNone/>
            </a:pPr>
            <a:r>
              <a:rPr lang="en-US"/>
              <a:t>- Text NEW or MENUE to 32311 (DC311)</a:t>
            </a:r>
          </a:p>
          <a:p>
            <a:r>
              <a:rPr lang="en-US" b="1"/>
              <a:t>Command Center: </a:t>
            </a:r>
            <a:r>
              <a:rPr lang="en-US"/>
              <a:t>202-576-6950  </a:t>
            </a:r>
          </a:p>
          <a:p>
            <a:pPr marL="0" indent="0">
              <a:buNone/>
            </a:pPr>
            <a:r>
              <a:rPr lang="en-US"/>
              <a:t>	- Whenever you call 911 0r 311</a:t>
            </a:r>
          </a:p>
        </p:txBody>
      </p:sp>
      <p:sp>
        <p:nvSpPr>
          <p:cNvPr id="6" name="Text Placeholder 5">
            <a:extLst>
              <a:ext uri="{FF2B5EF4-FFF2-40B4-BE49-F238E27FC236}">
                <a16:creationId xmlns:a16="http://schemas.microsoft.com/office/drawing/2014/main" id="{2CE62D3E-93A2-22BA-32AA-C9537B546DB0}"/>
              </a:ext>
            </a:extLst>
          </p:cNvPr>
          <p:cNvSpPr>
            <a:spLocks noGrp="1"/>
          </p:cNvSpPr>
          <p:nvPr>
            <p:ph type="body" sz="quarter" idx="13"/>
          </p:nvPr>
        </p:nvSpPr>
        <p:spPr/>
        <p:txBody>
          <a:bodyPr vert="horz" lIns="91440" tIns="45720" rIns="91440" bIns="45720" rtlCol="0" anchor="t">
            <a:normAutofit/>
          </a:bodyPr>
          <a:lstStyle/>
          <a:p>
            <a:pPr algn="ctr"/>
            <a:r>
              <a:rPr lang="en-US" b="1">
                <a:ea typeface="+mn-lt"/>
                <a:cs typeface="+mn-lt"/>
              </a:rPr>
              <a:t>School Security Division – Contract Security &amp; DCPS Special Police Overview</a:t>
            </a:r>
            <a:endParaRPr lang="en-US">
              <a:ea typeface="+mn-lt"/>
              <a:cs typeface="+mn-lt"/>
            </a:endParaRPr>
          </a:p>
          <a:p>
            <a:pPr algn="ctr"/>
            <a:endParaRPr lang="en-US"/>
          </a:p>
        </p:txBody>
      </p:sp>
    </p:spTree>
    <p:extLst>
      <p:ext uri="{BB962C8B-B14F-4D97-AF65-F5344CB8AC3E}">
        <p14:creationId xmlns:p14="http://schemas.microsoft.com/office/powerpoint/2010/main" val="216259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18153D0B-54C9-4A34-A36F-F75DEBBC6F9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69252" y="1522237"/>
            <a:ext cx="2518410" cy="2518410"/>
          </a:xfrm>
          <a:prstGeom prst="rect">
            <a:avLst/>
          </a:prstGeom>
        </p:spPr>
      </p:pic>
      <p:sp>
        <p:nvSpPr>
          <p:cNvPr id="2" name="Title 1">
            <a:extLst>
              <a:ext uri="{FF2B5EF4-FFF2-40B4-BE49-F238E27FC236}">
                <a16:creationId xmlns:a16="http://schemas.microsoft.com/office/drawing/2014/main" id="{3FEA4443-642C-4EBB-93B3-5D4F6593ED2B}"/>
              </a:ext>
            </a:extLst>
          </p:cNvPr>
          <p:cNvSpPr>
            <a:spLocks noGrp="1"/>
          </p:cNvSpPr>
          <p:nvPr>
            <p:ph type="title"/>
          </p:nvPr>
        </p:nvSpPr>
        <p:spPr>
          <a:xfrm>
            <a:off x="2046114" y="850353"/>
            <a:ext cx="8164686" cy="734660"/>
          </a:xfrm>
        </p:spPr>
        <p:txBody>
          <a:bodyPr>
            <a:normAutofit fontScale="90000"/>
          </a:bodyPr>
          <a:lstStyle/>
          <a:p>
            <a:br>
              <a:rPr lang="en-US"/>
            </a:br>
            <a:r>
              <a:rPr lang="en-US"/>
              <a:t>Thank you!</a:t>
            </a:r>
            <a:br>
              <a:rPr lang="en-US"/>
            </a:br>
            <a:r>
              <a:rPr lang="en-US"/>
              <a:t> Questions?</a:t>
            </a:r>
          </a:p>
        </p:txBody>
      </p:sp>
      <p:sp>
        <p:nvSpPr>
          <p:cNvPr id="3" name="Content Placeholder 2">
            <a:extLst>
              <a:ext uri="{FF2B5EF4-FFF2-40B4-BE49-F238E27FC236}">
                <a16:creationId xmlns:a16="http://schemas.microsoft.com/office/drawing/2014/main" id="{971302A7-06D1-49F0-A7C6-EAF804D219CC}"/>
              </a:ext>
            </a:extLst>
          </p:cNvPr>
          <p:cNvSpPr>
            <a:spLocks noGrp="1"/>
          </p:cNvSpPr>
          <p:nvPr>
            <p:ph idx="1"/>
          </p:nvPr>
        </p:nvSpPr>
        <p:spPr>
          <a:xfrm>
            <a:off x="2209800" y="3429001"/>
            <a:ext cx="8164686" cy="2323253"/>
          </a:xfrm>
        </p:spPr>
        <p:txBody>
          <a:bodyPr>
            <a:normAutofit fontScale="92500" lnSpcReduction="10000"/>
          </a:bodyPr>
          <a:lstStyle/>
          <a:p>
            <a:pPr marL="0" indent="0" algn="ctr">
              <a:buNone/>
            </a:pPr>
            <a:endParaRPr lang="en-US" b="1"/>
          </a:p>
          <a:p>
            <a:pPr marL="0" indent="0" algn="ctr">
              <a:buNone/>
            </a:pPr>
            <a:r>
              <a:rPr lang="en-US" b="1"/>
              <a:t>Command Center (202) 576-6950</a:t>
            </a:r>
            <a:endParaRPr lang="en-US"/>
          </a:p>
          <a:p>
            <a:pPr marL="0" indent="0" algn="ctr">
              <a:buNone/>
            </a:pPr>
            <a:r>
              <a:rPr lang="en-US" sz="2600"/>
              <a:t>Michael Alston, Captain: </a:t>
            </a:r>
            <a:r>
              <a:rPr lang="en-US" sz="2600">
                <a:hlinkClick r:id="rId4"/>
              </a:rPr>
              <a:t>Michael.alston@k12.dc.gov</a:t>
            </a:r>
            <a:r>
              <a:rPr lang="en-US" sz="2600"/>
              <a:t> </a:t>
            </a:r>
          </a:p>
          <a:p>
            <a:pPr marL="0" indent="0" algn="ctr">
              <a:buNone/>
            </a:pPr>
            <a:r>
              <a:rPr lang="en-US" sz="2600"/>
              <a:t>Corneilus Johnson, SPO: </a:t>
            </a:r>
            <a:r>
              <a:rPr lang="en-US" sz="2600">
                <a:hlinkClick r:id="rId5"/>
              </a:rPr>
              <a:t>Corneilus.johnson@k12.dc.gov</a:t>
            </a:r>
            <a:endParaRPr lang="en-US" sz="2600"/>
          </a:p>
          <a:p>
            <a:pPr marL="0" indent="0" algn="ctr">
              <a:buNone/>
            </a:pPr>
            <a:r>
              <a:rPr lang="en-US" sz="2600"/>
              <a:t>Ricky A. Brown, Jr., Sr. Director: </a:t>
            </a:r>
            <a:r>
              <a:rPr lang="en-US" sz="2600">
                <a:hlinkClick r:id="rId6"/>
              </a:rPr>
              <a:t>Ricky.brown@k12.dc.gov</a:t>
            </a:r>
            <a:endParaRPr lang="en-US" sz="2600"/>
          </a:p>
          <a:p>
            <a:pPr marL="0" indent="0" algn="ctr">
              <a:buNone/>
            </a:pPr>
            <a:endParaRPr lang="en-US"/>
          </a:p>
          <a:p>
            <a:pPr marL="0" indent="0" algn="ctr">
              <a:buNone/>
            </a:pPr>
            <a:endParaRPr lang="en-US"/>
          </a:p>
        </p:txBody>
      </p:sp>
      <p:sp>
        <p:nvSpPr>
          <p:cNvPr id="6" name="Text Placeholder 5">
            <a:extLst>
              <a:ext uri="{FF2B5EF4-FFF2-40B4-BE49-F238E27FC236}">
                <a16:creationId xmlns:a16="http://schemas.microsoft.com/office/drawing/2014/main" id="{BB507984-A45E-436A-B0C8-8C79544C2C81}"/>
              </a:ext>
            </a:extLst>
          </p:cNvPr>
          <p:cNvSpPr>
            <a:spLocks noGrp="1"/>
          </p:cNvSpPr>
          <p:nvPr>
            <p:ph type="body" sz="quarter" idx="13"/>
          </p:nvPr>
        </p:nvSpPr>
        <p:spPr/>
        <p:txBody>
          <a:bodyPr vert="horz" lIns="91440" tIns="45720" rIns="91440" bIns="45720" rtlCol="0" anchor="t">
            <a:normAutofit/>
          </a:bodyPr>
          <a:lstStyle/>
          <a:p>
            <a:pPr algn="ctr"/>
            <a:r>
              <a:rPr lang="en-US" b="1">
                <a:ea typeface="+mn-lt"/>
                <a:cs typeface="+mn-lt"/>
              </a:rPr>
              <a:t>School Security Division – Contract Security &amp; DCPS Special Police Overview</a:t>
            </a:r>
            <a:endParaRPr lang="en-US">
              <a:ea typeface="+mn-lt"/>
              <a:cs typeface="+mn-lt"/>
            </a:endParaRPr>
          </a:p>
          <a:p>
            <a:pPr algn="ctr"/>
            <a:endParaRPr lang="en-US"/>
          </a:p>
        </p:txBody>
      </p:sp>
      <p:pic>
        <p:nvPicPr>
          <p:cNvPr id="7" name="Picture 5" descr="small_OCOO">
            <a:extLst>
              <a:ext uri="{FF2B5EF4-FFF2-40B4-BE49-F238E27FC236}">
                <a16:creationId xmlns:a16="http://schemas.microsoft.com/office/drawing/2014/main" id="{F8FB79C9-EB14-461B-B04F-A63B02C869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350"/>
          <a:stretch>
            <a:fillRect/>
          </a:stretch>
        </p:blipFill>
        <p:spPr bwMode="auto">
          <a:xfrm>
            <a:off x="2017987" y="5434044"/>
            <a:ext cx="273208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0720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latin typeface="Calibri"/>
                <a:ea typeface="Calibri"/>
                <a:cs typeface="Times New Roman"/>
              </a:rPr>
              <a:t>The Emergency Management Cycle</a:t>
            </a:r>
          </a:p>
        </p:txBody>
      </p:sp>
      <p:sp>
        <p:nvSpPr>
          <p:cNvPr id="5" name="Slide Number Placeholder 4"/>
          <p:cNvSpPr>
            <a:spLocks noGrp="1"/>
          </p:cNvSpPr>
          <p:nvPr>
            <p:ph type="sldNum" sz="quarter" idx="14"/>
          </p:nvPr>
        </p:nvSpPr>
        <p:spPr/>
        <p:txBody>
          <a:bodyPr/>
          <a:lstStyle/>
          <a:p>
            <a:pPr>
              <a:defRPr/>
            </a:pPr>
            <a:fld id="{C2809420-0A88-4EE5-9F1F-F3C58899E6CB}" type="slidenum">
              <a:rPr lang="en-US" smtClean="0"/>
              <a:pPr>
                <a:defRPr/>
              </a:pPr>
              <a:t>4</a:t>
            </a:fld>
            <a:endParaRPr lang="en-US"/>
          </a:p>
        </p:txBody>
      </p:sp>
      <p:pic>
        <p:nvPicPr>
          <p:cNvPr id="4099" name="Picture 3" descr="C:\Users\brian.killian\Pictures\REM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4638" y="1767418"/>
            <a:ext cx="3500439" cy="35004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8001" y="1596820"/>
            <a:ext cx="6349999" cy="5016758"/>
          </a:xfrm>
          <a:prstGeom prst="rect">
            <a:avLst/>
          </a:prstGeom>
          <a:noFill/>
        </p:spPr>
        <p:txBody>
          <a:bodyPr wrap="square" lIns="91440" tIns="45720" rIns="91440" bIns="45720" rtlCol="0" anchor="t">
            <a:spAutoFit/>
          </a:bodyPr>
          <a:lstStyle/>
          <a:p>
            <a:r>
              <a:rPr lang="en-US" sz="2000" b="1">
                <a:latin typeface="Calibri"/>
                <a:ea typeface="Calibri"/>
                <a:cs typeface="Calibri"/>
              </a:rPr>
              <a:t>Prevention</a:t>
            </a:r>
            <a:r>
              <a:rPr lang="en-US" sz="2000">
                <a:latin typeface="Calibri"/>
                <a:ea typeface="Calibri"/>
                <a:cs typeface="Calibri"/>
              </a:rPr>
              <a:t>: The capabilities necessary to avoid, prevent imminent threats.</a:t>
            </a:r>
            <a:r>
              <a:rPr lang="en-US" sz="2000" b="1">
                <a:latin typeface="Calibri"/>
                <a:ea typeface="Calibri"/>
                <a:cs typeface="Calibri"/>
              </a:rPr>
              <a:t> </a:t>
            </a:r>
          </a:p>
          <a:p>
            <a:endParaRPr lang="en-US" sz="2000" b="1">
              <a:latin typeface="Calibri"/>
              <a:ea typeface="Calibri"/>
              <a:cs typeface="Calibri"/>
            </a:endParaRPr>
          </a:p>
          <a:p>
            <a:r>
              <a:rPr lang="en-US" sz="2000" b="1">
                <a:latin typeface="Calibri"/>
                <a:ea typeface="Calibri"/>
                <a:cs typeface="Calibri"/>
              </a:rPr>
              <a:t>Mitigation:</a:t>
            </a:r>
            <a:r>
              <a:rPr lang="en-US" sz="2000">
                <a:latin typeface="Calibri"/>
                <a:ea typeface="Calibri"/>
                <a:cs typeface="Calibri"/>
              </a:rPr>
              <a:t> The capabilities necessary to reduce loss of life and property by lessening the impact of disasters. </a:t>
            </a:r>
          </a:p>
          <a:p>
            <a:endParaRPr lang="en-US" sz="2000" b="1">
              <a:latin typeface="Calibri"/>
              <a:ea typeface="Calibri"/>
              <a:cs typeface="Calibri"/>
            </a:endParaRPr>
          </a:p>
          <a:p>
            <a:r>
              <a:rPr lang="en-US" sz="2000" b="1">
                <a:latin typeface="Calibri"/>
                <a:ea typeface="Calibri"/>
                <a:cs typeface="Calibri"/>
              </a:rPr>
              <a:t>Preparedness:</a:t>
            </a:r>
            <a:r>
              <a:rPr lang="en-US" sz="2000">
                <a:latin typeface="Calibri"/>
                <a:ea typeface="Calibri"/>
                <a:cs typeface="Calibri"/>
              </a:rPr>
              <a:t> The capabilities necessary to secure the homeland against acts of terrorism and manmade or natural disasters. </a:t>
            </a:r>
          </a:p>
          <a:p>
            <a:endParaRPr lang="en-US" sz="2000" b="1">
              <a:latin typeface="Calibri"/>
              <a:ea typeface="Calibri"/>
              <a:cs typeface="Calibri"/>
            </a:endParaRPr>
          </a:p>
          <a:p>
            <a:r>
              <a:rPr lang="en-US" sz="2000" b="1">
                <a:latin typeface="Calibri"/>
                <a:ea typeface="Calibri"/>
                <a:cs typeface="Calibri"/>
              </a:rPr>
              <a:t>Response:</a:t>
            </a:r>
            <a:r>
              <a:rPr lang="en-US" sz="2000">
                <a:latin typeface="Calibri"/>
                <a:ea typeface="Calibri"/>
                <a:cs typeface="Calibri"/>
              </a:rPr>
              <a:t> The capabilities necessary to save lives, protect property and the environment, and meet basic human needs after an incident has occurred.</a:t>
            </a:r>
            <a:r>
              <a:rPr lang="en-US" sz="2000" b="1">
                <a:latin typeface="Calibri"/>
                <a:ea typeface="Calibri"/>
                <a:cs typeface="Calibri"/>
              </a:rPr>
              <a:t> </a:t>
            </a:r>
          </a:p>
          <a:p>
            <a:endParaRPr lang="en-US" sz="2000" b="1">
              <a:latin typeface="Calibri"/>
              <a:ea typeface="Calibri"/>
              <a:cs typeface="Calibri"/>
            </a:endParaRPr>
          </a:p>
          <a:p>
            <a:r>
              <a:rPr lang="en-US" sz="2000" b="1">
                <a:latin typeface="Calibri"/>
                <a:ea typeface="Calibri"/>
                <a:cs typeface="Calibri"/>
              </a:rPr>
              <a:t>Recovery</a:t>
            </a:r>
            <a:r>
              <a:rPr lang="en-US" sz="2000">
                <a:latin typeface="Calibri"/>
                <a:ea typeface="Calibri"/>
                <a:cs typeface="Calibri"/>
              </a:rPr>
              <a:t> The capabilities necessary to assist communities affected by an incident to recover effectively.</a:t>
            </a:r>
          </a:p>
        </p:txBody>
      </p:sp>
    </p:spTree>
    <p:extLst>
      <p:ext uri="{BB962C8B-B14F-4D97-AF65-F5344CB8AC3E}">
        <p14:creationId xmlns:p14="http://schemas.microsoft.com/office/powerpoint/2010/main" val="1999486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atin typeface="Calibri"/>
                <a:ea typeface="Calibri"/>
                <a:cs typeface="Times New Roman"/>
              </a:rPr>
              <a:t>What is an Incident?</a:t>
            </a:r>
          </a:p>
        </p:txBody>
      </p:sp>
      <p:sp>
        <p:nvSpPr>
          <p:cNvPr id="3" name="Content Placeholder 2"/>
          <p:cNvSpPr>
            <a:spLocks noGrp="1"/>
          </p:cNvSpPr>
          <p:nvPr>
            <p:ph idx="1"/>
          </p:nvPr>
        </p:nvSpPr>
        <p:spPr>
          <a:xfrm>
            <a:off x="609600" y="1600201"/>
            <a:ext cx="10972800" cy="4525963"/>
          </a:xfrm>
        </p:spPr>
        <p:txBody>
          <a:bodyPr vert="horz" lIns="91440" tIns="45720" rIns="91440" bIns="45720" rtlCol="0" anchor="t">
            <a:normAutofit/>
          </a:bodyPr>
          <a:lstStyle/>
          <a:p>
            <a:r>
              <a:rPr lang="en-US">
                <a:latin typeface="Calibri"/>
                <a:ea typeface="Calibri"/>
                <a:cs typeface="Arial"/>
              </a:rPr>
              <a:t>An incident is…</a:t>
            </a:r>
          </a:p>
          <a:p>
            <a:pPr marL="0" indent="0">
              <a:buNone/>
            </a:pPr>
            <a:r>
              <a:rPr lang="en-US">
                <a:latin typeface="Calibri"/>
                <a:ea typeface="Calibri"/>
                <a:cs typeface="Arial"/>
              </a:rPr>
              <a:t>….an occurrence, caused by either human or natural  phenomena, that  requires action to prevent or minimize loss of life, or damage to property and/or the environment.</a:t>
            </a:r>
          </a:p>
          <a:p>
            <a:pPr marL="0" indent="0">
              <a:buNone/>
            </a:pPr>
            <a:endParaRPr lang="en-US">
              <a:latin typeface="Calibri"/>
              <a:ea typeface="Calibri"/>
            </a:endParaRPr>
          </a:p>
          <a:p>
            <a:pPr marL="0" indent="0">
              <a:buNone/>
            </a:pPr>
            <a:endParaRPr lang="en-US">
              <a:latin typeface="Calibri"/>
              <a:ea typeface="Calibri"/>
            </a:endParaRPr>
          </a:p>
          <a:p>
            <a:pPr marL="0" indent="0">
              <a:buNone/>
            </a:pPr>
            <a:endParaRPr lang="en-US">
              <a:latin typeface="Georgia" panose="02040502050405020303" pitchFamily="18" charset="0"/>
            </a:endParaRPr>
          </a:p>
          <a:p>
            <a:pPr marL="0" indent="0">
              <a:buNone/>
            </a:pPr>
            <a:endParaRPr lang="en-US">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5DFF13A9-1037-4D5A-A349-B944681F0EB5}" type="slidenum">
              <a:rPr lang="en-US" smtClean="0"/>
              <a:pPr/>
              <a:t>5</a:t>
            </a:fld>
            <a:endParaRPr lang="en-US"/>
          </a:p>
        </p:txBody>
      </p:sp>
      <p:pic>
        <p:nvPicPr>
          <p:cNvPr id="5" name="Picture 4" descr="http://ih.constantcontact.com/fs195/1102756959728/img/607.jpg?a=111236931036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33600" y="5867400"/>
            <a:ext cx="3390900" cy="685800"/>
          </a:xfrm>
          <a:prstGeom prst="rect">
            <a:avLst/>
          </a:prstGeom>
          <a:noFill/>
        </p:spPr>
      </p:pic>
      <p:pic>
        <p:nvPicPr>
          <p:cNvPr id="174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5360" y="3192780"/>
            <a:ext cx="4520621" cy="301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a:off x="1981200" y="1295400"/>
            <a:ext cx="8229600" cy="0"/>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23903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atin typeface="Calibri"/>
                <a:ea typeface="Calibri"/>
                <a:cs typeface="Times New Roman"/>
              </a:rPr>
              <a:t>Drills</a:t>
            </a:r>
          </a:p>
        </p:txBody>
      </p:sp>
      <p:sp>
        <p:nvSpPr>
          <p:cNvPr id="3" name="Content Placeholder 2"/>
          <p:cNvSpPr>
            <a:spLocks noGrp="1"/>
          </p:cNvSpPr>
          <p:nvPr>
            <p:ph idx="1"/>
          </p:nvPr>
        </p:nvSpPr>
        <p:spPr>
          <a:xfrm>
            <a:off x="607484" y="1600201"/>
            <a:ext cx="10960099" cy="4525963"/>
          </a:xfrm>
        </p:spPr>
        <p:txBody>
          <a:bodyPr vert="horz" lIns="91440" tIns="45720" rIns="91440" bIns="45720" rtlCol="0" anchor="t">
            <a:normAutofit/>
          </a:bodyPr>
          <a:lstStyle/>
          <a:p>
            <a:pPr marL="0" indent="0">
              <a:buNone/>
            </a:pPr>
            <a:endParaRPr lang="en-US" sz="2400">
              <a:latin typeface="Georgia" panose="02040502050405020303" pitchFamily="18" charset="0"/>
            </a:endParaRPr>
          </a:p>
          <a:p>
            <a:pPr marL="0" indent="0">
              <a:buNone/>
            </a:pPr>
            <a:r>
              <a:rPr lang="en-US" sz="2400" b="1">
                <a:latin typeface="Calibri"/>
                <a:ea typeface="Calibri"/>
                <a:cs typeface="Arial"/>
              </a:rPr>
              <a:t>Evacuation</a:t>
            </a:r>
            <a:r>
              <a:rPr lang="en-US" sz="2400">
                <a:latin typeface="Calibri"/>
                <a:ea typeface="Calibri"/>
                <a:cs typeface="Arial"/>
              </a:rPr>
              <a:t> - Emergency conditions may dictate the relocation of building occupants to alternate locations. For example, fires, gas leaks, hazard chemical spills and releases within a building, and or bomb threats. </a:t>
            </a:r>
            <a:endParaRPr lang="en-US" sz="2400">
              <a:latin typeface="Calibri"/>
              <a:ea typeface="Calibri"/>
            </a:endParaRPr>
          </a:p>
          <a:p>
            <a:pPr marL="0" indent="0">
              <a:buNone/>
            </a:pPr>
            <a:endParaRPr lang="en-US" sz="2400">
              <a:latin typeface="Calibri"/>
              <a:ea typeface="Calibri"/>
            </a:endParaRPr>
          </a:p>
          <a:p>
            <a:pPr marL="0" indent="0">
              <a:buNone/>
            </a:pPr>
            <a:r>
              <a:rPr lang="en-US" sz="2400" b="1">
                <a:latin typeface="Calibri"/>
                <a:ea typeface="Calibri"/>
                <a:cs typeface="Arial"/>
              </a:rPr>
              <a:t>Reverse Evacuation </a:t>
            </a:r>
            <a:r>
              <a:rPr lang="en-US" sz="2400">
                <a:latin typeface="Calibri"/>
                <a:ea typeface="Calibri"/>
                <a:cs typeface="Arial"/>
              </a:rPr>
              <a:t>- procedures are often implemented in combination with other procedures (e.g. lockdown, shelter-in-place) in order to ensure the safety of students and staff who are outside the building. When a Reverse Evacuation command is given, all students, faculty and staff that are outside should come inside the building quickly.</a:t>
            </a:r>
          </a:p>
        </p:txBody>
      </p:sp>
      <p:sp>
        <p:nvSpPr>
          <p:cNvPr id="4" name="Slide Number Placeholder 3"/>
          <p:cNvSpPr>
            <a:spLocks noGrp="1"/>
          </p:cNvSpPr>
          <p:nvPr>
            <p:ph type="sldNum" sz="quarter" idx="12"/>
          </p:nvPr>
        </p:nvSpPr>
        <p:spPr/>
        <p:txBody>
          <a:bodyPr/>
          <a:lstStyle/>
          <a:p>
            <a:fld id="{5DFF13A9-1037-4D5A-A349-B944681F0EB5}" type="slidenum">
              <a:rPr lang="en-US" smtClean="0"/>
              <a:pPr/>
              <a:t>6</a:t>
            </a:fld>
            <a:endParaRPr lang="en-US"/>
          </a:p>
        </p:txBody>
      </p:sp>
      <p:cxnSp>
        <p:nvCxnSpPr>
          <p:cNvPr id="5" name="Straight Connector 4"/>
          <p:cNvCxnSpPr/>
          <p:nvPr/>
        </p:nvCxnSpPr>
        <p:spPr>
          <a:xfrm>
            <a:off x="2057400" y="1417638"/>
            <a:ext cx="8229600" cy="0"/>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58948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atin typeface="Calibri"/>
                <a:ea typeface="Calibri"/>
                <a:cs typeface="Times New Roman"/>
              </a:rPr>
              <a:t>Drills</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US" sz="2400">
              <a:latin typeface="Georgia" panose="02040502050405020303" pitchFamily="18" charset="0"/>
            </a:endParaRPr>
          </a:p>
          <a:p>
            <a:pPr marL="0" indent="0">
              <a:buNone/>
            </a:pPr>
            <a:r>
              <a:rPr lang="en-US" b="1">
                <a:latin typeface="Calibri"/>
                <a:ea typeface="Calibri"/>
                <a:cs typeface="Arial"/>
              </a:rPr>
              <a:t>Severe Weather </a:t>
            </a:r>
            <a:r>
              <a:rPr lang="en-US">
                <a:latin typeface="Calibri"/>
                <a:ea typeface="Calibri"/>
                <a:cs typeface="Arial"/>
              </a:rPr>
              <a:t>- refers to any dangerous meteorological event with the potential to cause damage, serious social disruption, or loss of human life. Types of severe weather vary. High winds, hail, excessive precipitation, and wildfires are forms and effects of severe weather, as are thunderstorms, downbursts, lightning, and tornadoes. Seasonal severe weather events include blizzards, snowstorms, and or ice storms.</a:t>
            </a:r>
          </a:p>
          <a:p>
            <a:pPr marL="0" indent="0">
              <a:buNone/>
            </a:pPr>
            <a:endParaRPr lang="en-US">
              <a:latin typeface="Calibri"/>
              <a:ea typeface="Calibri"/>
            </a:endParaRPr>
          </a:p>
          <a:p>
            <a:pPr marL="0" indent="0">
              <a:buNone/>
            </a:pPr>
            <a:r>
              <a:rPr lang="en-US" b="1">
                <a:latin typeface="Calibri"/>
                <a:ea typeface="Calibri"/>
                <a:cs typeface="Arial"/>
              </a:rPr>
              <a:t>Shelter-in-Place</a:t>
            </a:r>
            <a:r>
              <a:rPr lang="en-US">
                <a:latin typeface="Calibri"/>
                <a:ea typeface="Calibri"/>
                <a:cs typeface="Arial"/>
              </a:rPr>
              <a:t> - The use of a structure and its indoor atmosphere to temporarily separate individuals from a hazardous outdoor atmosphere. Close all windows, Seal gaps with wet towels, cover all openings to outdoors with plastic sheeting and tape.</a:t>
            </a:r>
          </a:p>
          <a:p>
            <a:pPr marL="0" indent="0">
              <a:buNone/>
            </a:pPr>
            <a:endParaRPr lang="en-US">
              <a:latin typeface="Georgia" panose="02040502050405020303" pitchFamily="18" charset="0"/>
            </a:endParaRPr>
          </a:p>
          <a:p>
            <a:pPr marL="0" indent="0">
              <a:buNone/>
            </a:pPr>
            <a:endParaRPr lang="en-US" sz="240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5DFF13A9-1037-4D5A-A349-B944681F0EB5}" type="slidenum">
              <a:rPr lang="en-US" smtClean="0"/>
              <a:pPr/>
              <a:t>7</a:t>
            </a:fld>
            <a:endParaRPr lang="en-US"/>
          </a:p>
        </p:txBody>
      </p:sp>
      <p:cxnSp>
        <p:nvCxnSpPr>
          <p:cNvPr id="5" name="Straight Connector 4"/>
          <p:cNvCxnSpPr/>
          <p:nvPr/>
        </p:nvCxnSpPr>
        <p:spPr>
          <a:xfrm>
            <a:off x="2057400" y="1417638"/>
            <a:ext cx="8229600" cy="0"/>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38387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atin typeface="Calibri"/>
                <a:ea typeface="Calibri"/>
                <a:cs typeface="Times New Roman"/>
              </a:rPr>
              <a:t>Drills</a:t>
            </a:r>
          </a:p>
        </p:txBody>
      </p:sp>
      <p:sp>
        <p:nvSpPr>
          <p:cNvPr id="3" name="Content Placeholder 2"/>
          <p:cNvSpPr>
            <a:spLocks noGrp="1"/>
          </p:cNvSpPr>
          <p:nvPr>
            <p:ph idx="1"/>
          </p:nvPr>
        </p:nvSpPr>
        <p:spPr>
          <a:xfrm>
            <a:off x="609600" y="1418231"/>
            <a:ext cx="10972800" cy="5117365"/>
          </a:xfrm>
        </p:spPr>
        <p:txBody>
          <a:bodyPr vert="horz" lIns="91440" tIns="45720" rIns="91440" bIns="45720" rtlCol="0" anchor="t">
            <a:normAutofit fontScale="92500"/>
          </a:bodyPr>
          <a:lstStyle/>
          <a:p>
            <a:pPr marL="0" indent="0">
              <a:buNone/>
            </a:pPr>
            <a:endParaRPr lang="en-US" sz="2400">
              <a:latin typeface="Georgia" panose="02040502050405020303" pitchFamily="18" charset="0"/>
            </a:endParaRPr>
          </a:p>
          <a:p>
            <a:pPr marL="0" indent="0">
              <a:buNone/>
            </a:pPr>
            <a:r>
              <a:rPr lang="en-US" sz="2400" b="1">
                <a:latin typeface="Calibri"/>
                <a:ea typeface="Calibri"/>
                <a:cs typeface="Arial"/>
              </a:rPr>
              <a:t>Alert Status </a:t>
            </a:r>
            <a:r>
              <a:rPr lang="en-US" sz="2400">
                <a:latin typeface="Calibri"/>
                <a:ea typeface="Calibri"/>
                <a:cs typeface="Arial"/>
              </a:rPr>
              <a:t>- This protocol applies to emergency conditions which require immediate secured access to the building(s). The incident dictates a heighten state of alert with visitors, deliveries, and others who desire access to the facility. Also, access by students and personnel, to outside areas such as sport fields, playgrounds, and court yards during the school day may be restricted.</a:t>
            </a:r>
          </a:p>
          <a:p>
            <a:pPr marL="0" indent="0">
              <a:buNone/>
            </a:pPr>
            <a:endParaRPr lang="en-US" sz="2400" b="1">
              <a:latin typeface="Calibri"/>
              <a:ea typeface="Calibri"/>
            </a:endParaRPr>
          </a:p>
          <a:p>
            <a:pPr marL="0" indent="0">
              <a:buNone/>
            </a:pPr>
            <a:r>
              <a:rPr lang="en-US" sz="2400" b="1">
                <a:latin typeface="Calibri"/>
                <a:ea typeface="Calibri"/>
                <a:cs typeface="Arial"/>
              </a:rPr>
              <a:t>Lockdown</a:t>
            </a:r>
            <a:r>
              <a:rPr lang="en-US" sz="2400">
                <a:latin typeface="Calibri"/>
                <a:ea typeface="Calibri"/>
                <a:cs typeface="Arial"/>
              </a:rPr>
              <a:t> - A lockdown is an emergency protocol used to protect people inside a facility from a dangerous internal or external event. There are various levels of lockdown. For example, a partial lockdown means that the doors leading outside of the building are locked and people may not exit or enter the building. A full lockdown means that people must stay where they are and may not exit or enter a classroom or the building. If people are in a hallway they must go into the nearest classroom or office space. </a:t>
            </a:r>
            <a:r>
              <a:rPr lang="en-US" sz="2400" u="sng">
                <a:latin typeface="Calibri"/>
                <a:ea typeface="Times New Roman" panose="02020603050405020304" pitchFamily="18" charset="0"/>
                <a:cs typeface="Arial"/>
              </a:rPr>
              <a:t>The goal is to place staff and students in a secured, concealed protective location as quickly as possible.  The education process is stopped.</a:t>
            </a:r>
          </a:p>
          <a:p>
            <a:pPr marL="0" indent="0">
              <a:buNone/>
            </a:pPr>
            <a:endParaRPr lang="en-US" sz="2400">
              <a:latin typeface="Georgia" panose="02040502050405020303" pitchFamily="18" charset="0"/>
            </a:endParaRPr>
          </a:p>
          <a:p>
            <a:pPr marL="0" indent="0">
              <a:buNone/>
            </a:pPr>
            <a:endParaRPr lang="en-US" sz="240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5DFF13A9-1037-4D5A-A349-B944681F0EB5}" type="slidenum">
              <a:rPr lang="en-US" smtClean="0"/>
              <a:pPr/>
              <a:t>8</a:t>
            </a:fld>
            <a:endParaRPr lang="en-US"/>
          </a:p>
        </p:txBody>
      </p:sp>
      <p:cxnSp>
        <p:nvCxnSpPr>
          <p:cNvPr id="5" name="Straight Connector 4"/>
          <p:cNvCxnSpPr/>
          <p:nvPr/>
        </p:nvCxnSpPr>
        <p:spPr>
          <a:xfrm>
            <a:off x="2057400" y="1417638"/>
            <a:ext cx="8229600" cy="0"/>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58684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17124-DAC8-4525-A25A-C41EE7D2BD65}"/>
              </a:ext>
            </a:extLst>
          </p:cNvPr>
          <p:cNvSpPr>
            <a:spLocks noGrp="1"/>
          </p:cNvSpPr>
          <p:nvPr>
            <p:ph type="title"/>
          </p:nvPr>
        </p:nvSpPr>
        <p:spPr/>
        <p:txBody>
          <a:bodyPr/>
          <a:lstStyle/>
          <a:p>
            <a:r>
              <a:rPr lang="en-US">
                <a:latin typeface="Calibri"/>
                <a:ea typeface="Calibri"/>
                <a:cs typeface="Times New Roman"/>
              </a:rPr>
              <a:t>Lockdown Drill</a:t>
            </a:r>
          </a:p>
        </p:txBody>
      </p:sp>
      <p:sp>
        <p:nvSpPr>
          <p:cNvPr id="3" name="Content Placeholder 2">
            <a:extLst>
              <a:ext uri="{FF2B5EF4-FFF2-40B4-BE49-F238E27FC236}">
                <a16:creationId xmlns:a16="http://schemas.microsoft.com/office/drawing/2014/main" id="{1BCACAE7-DCC6-4B51-BA78-C939E1FFCAEC}"/>
              </a:ext>
            </a:extLst>
          </p:cNvPr>
          <p:cNvSpPr>
            <a:spLocks noGrp="1"/>
          </p:cNvSpPr>
          <p:nvPr>
            <p:ph idx="1"/>
          </p:nvPr>
        </p:nvSpPr>
        <p:spPr>
          <a:xfrm>
            <a:off x="609600" y="1600201"/>
            <a:ext cx="10972800" cy="4935396"/>
          </a:xfrm>
        </p:spPr>
        <p:txBody>
          <a:bodyPr vert="horz" lIns="91440" tIns="45720" rIns="91440" bIns="45720" numCol="1" rtlCol="0" anchor="t">
            <a:noAutofit/>
          </a:bodyPr>
          <a:lstStyle/>
          <a:p>
            <a:pPr marL="0" indent="0">
              <a:spcBef>
                <a:spcPts val="0"/>
              </a:spcBef>
              <a:buNone/>
              <a:tabLst>
                <a:tab pos="457200" algn="l"/>
              </a:tabLst>
              <a:defRPr/>
            </a:pPr>
            <a:r>
              <a:rPr lang="en-US" sz="2000">
                <a:latin typeface="Calibri"/>
                <a:ea typeface="Times New Roman" panose="02020603050405020304" pitchFamily="18" charset="0"/>
                <a:cs typeface="Arial"/>
              </a:rPr>
              <a:t>What to Do:</a:t>
            </a:r>
          </a:p>
          <a:p>
            <a:pPr marL="342900" indent="-342900">
              <a:spcBef>
                <a:spcPts val="0"/>
              </a:spcBef>
              <a:buFont typeface="Symbol" panose="05050102010706020507" pitchFamily="18" charset="2"/>
              <a:buChar char=""/>
              <a:tabLst>
                <a:tab pos="457200" algn="l"/>
              </a:tabLst>
              <a:defRPr/>
            </a:pPr>
            <a:endParaRPr lang="en-US" sz="2000">
              <a:latin typeface="Calibri"/>
              <a:ea typeface="Times New Roman" panose="02020603050405020304" pitchFamily="18" charset="0"/>
            </a:endParaRPr>
          </a:p>
          <a:p>
            <a:pPr marL="342900" indent="-342900">
              <a:spcBef>
                <a:spcPts val="0"/>
              </a:spcBef>
              <a:buFont typeface="Symbol" panose="05050102010706020507" pitchFamily="18" charset="2"/>
              <a:buChar char=""/>
              <a:tabLst>
                <a:tab pos="457200" algn="l"/>
              </a:tabLst>
              <a:defRPr/>
            </a:pPr>
            <a:r>
              <a:rPr lang="en-US" sz="2000">
                <a:latin typeface="Calibri"/>
                <a:ea typeface="Times New Roman" panose="02020603050405020304" pitchFamily="18" charset="0"/>
                <a:cs typeface="Arial"/>
              </a:rPr>
              <a:t>Shelter any students or staff in your classroom/office.</a:t>
            </a:r>
          </a:p>
          <a:p>
            <a:pPr marL="342900" indent="-342900">
              <a:spcBef>
                <a:spcPts val="0"/>
              </a:spcBef>
              <a:buFont typeface="Symbol" panose="05050102010706020507" pitchFamily="18" charset="2"/>
              <a:buChar char=""/>
              <a:tabLst>
                <a:tab pos="457200" algn="l"/>
              </a:tabLst>
              <a:defRPr/>
            </a:pPr>
            <a:r>
              <a:rPr lang="en-US" sz="2000">
                <a:latin typeface="Calibri"/>
                <a:ea typeface="Times New Roman" panose="02020603050405020304" pitchFamily="18" charset="0"/>
                <a:cs typeface="Arial"/>
              </a:rPr>
              <a:t>Lock the door and windows.</a:t>
            </a:r>
          </a:p>
          <a:p>
            <a:pPr marL="342900" indent="-342900">
              <a:spcBef>
                <a:spcPts val="0"/>
              </a:spcBef>
              <a:buFont typeface="Symbol" panose="05050102010706020507" pitchFamily="18" charset="2"/>
              <a:buChar char=""/>
              <a:tabLst>
                <a:tab pos="457200" algn="l"/>
              </a:tabLst>
              <a:defRPr/>
            </a:pPr>
            <a:r>
              <a:rPr lang="en-US" sz="2000">
                <a:latin typeface="Calibri"/>
                <a:ea typeface="Times New Roman" panose="02020603050405020304" pitchFamily="18" charset="0"/>
                <a:cs typeface="Arial"/>
              </a:rPr>
              <a:t>Turn off lights.</a:t>
            </a:r>
          </a:p>
          <a:p>
            <a:pPr marL="342900" indent="-342900">
              <a:spcBef>
                <a:spcPts val="0"/>
              </a:spcBef>
              <a:buFont typeface="Symbol" panose="05050102010706020507" pitchFamily="18" charset="2"/>
              <a:buChar char=""/>
              <a:tabLst>
                <a:tab pos="457200" algn="l"/>
              </a:tabLst>
              <a:defRPr/>
            </a:pPr>
            <a:r>
              <a:rPr lang="en-US" sz="2000">
                <a:latin typeface="Calibri"/>
                <a:ea typeface="Times New Roman" panose="02020603050405020304" pitchFamily="18" charset="0"/>
                <a:cs typeface="Arial"/>
              </a:rPr>
              <a:t>Report IMPORTANT information via intercom or phone to office, if safe to do so.</a:t>
            </a:r>
          </a:p>
          <a:p>
            <a:pPr marL="342900" indent="-342900">
              <a:spcBef>
                <a:spcPts val="0"/>
              </a:spcBef>
              <a:buFont typeface="Symbol" panose="05050102010706020507" pitchFamily="18" charset="2"/>
              <a:buChar char=""/>
              <a:tabLst>
                <a:tab pos="457200" algn="l"/>
              </a:tabLst>
              <a:defRPr/>
            </a:pPr>
            <a:r>
              <a:rPr lang="en-US" sz="2000">
                <a:latin typeface="Calibri"/>
                <a:ea typeface="Times New Roman" panose="02020603050405020304" pitchFamily="18" charset="0"/>
                <a:cs typeface="Arial"/>
              </a:rPr>
              <a:t>Move students to out of sight (from door and windows) locations in room.</a:t>
            </a:r>
          </a:p>
          <a:p>
            <a:pPr marL="342900" indent="-342900">
              <a:spcBef>
                <a:spcPts val="0"/>
              </a:spcBef>
              <a:buFont typeface="Symbol" panose="05050102010706020507" pitchFamily="18" charset="2"/>
              <a:buChar char=""/>
              <a:tabLst>
                <a:tab pos="457200" algn="l"/>
              </a:tabLst>
              <a:defRPr/>
            </a:pPr>
            <a:r>
              <a:rPr lang="en-US" sz="2000">
                <a:latin typeface="Calibri"/>
                <a:ea typeface="Times New Roman" panose="02020603050405020304" pitchFamily="18" charset="0"/>
                <a:cs typeface="Arial"/>
              </a:rPr>
              <a:t>Keep quiet! </a:t>
            </a:r>
          </a:p>
          <a:p>
            <a:pPr marL="342900" indent="-342900">
              <a:spcBef>
                <a:spcPts val="0"/>
              </a:spcBef>
              <a:buFont typeface="Symbol" panose="05050102010706020507" pitchFamily="18" charset="2"/>
              <a:buChar char=""/>
              <a:tabLst>
                <a:tab pos="457200" algn="l"/>
              </a:tabLst>
              <a:defRPr/>
            </a:pPr>
            <a:r>
              <a:rPr lang="en-US" sz="2000">
                <a:latin typeface="Calibri"/>
                <a:ea typeface="Times New Roman" panose="02020603050405020304" pitchFamily="18" charset="0"/>
                <a:cs typeface="Arial"/>
              </a:rPr>
              <a:t>Note any staff/students not normally in your room.</a:t>
            </a:r>
          </a:p>
          <a:p>
            <a:pPr marL="342900" indent="-342900">
              <a:spcBef>
                <a:spcPts val="0"/>
              </a:spcBef>
              <a:buFont typeface="Symbol" panose="05050102010706020507" pitchFamily="18" charset="2"/>
              <a:buChar char=""/>
              <a:tabLst>
                <a:tab pos="457200" algn="l"/>
              </a:tabLst>
              <a:defRPr/>
            </a:pPr>
            <a:r>
              <a:rPr lang="en-US" sz="2000">
                <a:latin typeface="Calibri"/>
                <a:ea typeface="Times New Roman" panose="02020603050405020304" pitchFamily="18" charset="0"/>
                <a:cs typeface="Arial"/>
              </a:rPr>
              <a:t>DO NOT self-evacuate until area cleared by or directed by police or administrator. </a:t>
            </a:r>
          </a:p>
          <a:p>
            <a:pPr marL="342900" indent="-342900">
              <a:spcBef>
                <a:spcPts val="0"/>
              </a:spcBef>
              <a:buFont typeface="Symbol" panose="05050102010706020507" pitchFamily="18" charset="2"/>
              <a:buChar char=""/>
              <a:tabLst>
                <a:tab pos="457200" algn="l"/>
              </a:tabLst>
              <a:defRPr/>
            </a:pPr>
            <a:r>
              <a:rPr lang="en-US" sz="2000" u="sng">
                <a:latin typeface="Calibri"/>
                <a:ea typeface="Times New Roman" panose="02020603050405020304" pitchFamily="18" charset="0"/>
                <a:cs typeface="Arial"/>
              </a:rPr>
              <a:t>Do not evacuate for a fire alarm unless there is fire or smoke, and you are in imminent danger.</a:t>
            </a:r>
            <a:endParaRPr lang="en-US" sz="2000">
              <a:latin typeface="Calibri"/>
              <a:ea typeface="Times New Roman" panose="02020603050405020304" pitchFamily="18" charset="0"/>
              <a:cs typeface="Arial"/>
            </a:endParaRPr>
          </a:p>
          <a:p>
            <a:pPr marL="342900" indent="-342900">
              <a:spcBef>
                <a:spcPts val="0"/>
              </a:spcBef>
              <a:buFont typeface="Symbol" panose="05050102010706020507" pitchFamily="18" charset="2"/>
              <a:buChar char=""/>
              <a:tabLst>
                <a:tab pos="457200" algn="l"/>
              </a:tabLst>
              <a:defRPr/>
            </a:pPr>
            <a:r>
              <a:rPr lang="en-US" sz="2000">
                <a:latin typeface="Calibri"/>
                <a:ea typeface="Times New Roman" panose="02020603050405020304" pitchFamily="18" charset="0"/>
                <a:cs typeface="Arial"/>
              </a:rPr>
              <a:t>DO NOT place window/glass covering over door, UNLESS CONCEALMENT CANNOT BE OBTAINED.</a:t>
            </a:r>
          </a:p>
          <a:p>
            <a:pPr marL="342900" indent="-342900">
              <a:spcBef>
                <a:spcPts val="0"/>
              </a:spcBef>
              <a:buFont typeface="Symbol" panose="05050102010706020507" pitchFamily="18" charset="2"/>
              <a:buChar char=""/>
              <a:tabLst>
                <a:tab pos="457200" algn="l"/>
              </a:tabLst>
              <a:defRPr/>
            </a:pPr>
            <a:r>
              <a:rPr lang="en-US" sz="2000">
                <a:latin typeface="Calibri"/>
                <a:ea typeface="Times New Roman" panose="02020603050405020304" pitchFamily="18" charset="0"/>
                <a:cs typeface="Arial"/>
              </a:rPr>
              <a:t>Should police enter your area: </a:t>
            </a:r>
            <a:r>
              <a:rPr lang="en-US" sz="2000" u="sng">
                <a:latin typeface="Calibri"/>
                <a:ea typeface="Times New Roman" panose="02020603050405020304" pitchFamily="18" charset="0"/>
                <a:cs typeface="Arial"/>
              </a:rPr>
              <a:t>do not move</a:t>
            </a:r>
            <a:r>
              <a:rPr lang="en-US" sz="2000">
                <a:latin typeface="Calibri"/>
                <a:ea typeface="Times New Roman" panose="02020603050405020304" pitchFamily="18" charset="0"/>
                <a:cs typeface="Arial"/>
              </a:rPr>
              <a:t>, be quiet, and follow police commands.</a:t>
            </a:r>
          </a:p>
          <a:p>
            <a:endParaRPr lang="en-US" sz="2000">
              <a:latin typeface="Calibri"/>
              <a:ea typeface="Calibri"/>
            </a:endParaRPr>
          </a:p>
        </p:txBody>
      </p:sp>
      <p:sp>
        <p:nvSpPr>
          <p:cNvPr id="4" name="Slide Number Placeholder 3">
            <a:extLst>
              <a:ext uri="{FF2B5EF4-FFF2-40B4-BE49-F238E27FC236}">
                <a16:creationId xmlns:a16="http://schemas.microsoft.com/office/drawing/2014/main" id="{417E7BE1-6142-4EB6-9309-E6057C3306B7}"/>
              </a:ext>
            </a:extLst>
          </p:cNvPr>
          <p:cNvSpPr>
            <a:spLocks noGrp="1"/>
          </p:cNvSpPr>
          <p:nvPr>
            <p:ph type="sldNum" sz="quarter" idx="12"/>
          </p:nvPr>
        </p:nvSpPr>
        <p:spPr/>
        <p:txBody>
          <a:bodyPr/>
          <a:lstStyle/>
          <a:p>
            <a:pPr>
              <a:defRPr/>
            </a:pPr>
            <a:fld id="{5DFF13A9-1037-4D5A-A349-B944681F0EB5}" type="slidenum">
              <a:rPr lang="en-US">
                <a:solidFill>
                  <a:prstClr val="black">
                    <a:tint val="75000"/>
                  </a:prstClr>
                </a:solidFill>
              </a:rPr>
              <a:pPr>
                <a:defRPr/>
              </a:pPr>
              <a:t>9</a:t>
            </a:fld>
            <a:endParaRPr lang="en-US">
              <a:solidFill>
                <a:prstClr val="black">
                  <a:tint val="75000"/>
                </a:prstClr>
              </a:solidFill>
            </a:endParaRPr>
          </a:p>
        </p:txBody>
      </p:sp>
    </p:spTree>
    <p:extLst>
      <p:ext uri="{BB962C8B-B14F-4D97-AF65-F5344CB8AC3E}">
        <p14:creationId xmlns:p14="http://schemas.microsoft.com/office/powerpoint/2010/main" val="161508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DC0148D248844795768CBD996C33CB" ma:contentTypeVersion="15" ma:contentTypeDescription="Create a new document." ma:contentTypeScope="" ma:versionID="d787d6d93557a155847b5d615e110935">
  <xsd:schema xmlns:xsd="http://www.w3.org/2001/XMLSchema" xmlns:xs="http://www.w3.org/2001/XMLSchema" xmlns:p="http://schemas.microsoft.com/office/2006/metadata/properties" xmlns:ns2="23c13efc-da36-40b7-b209-6cc59b47eab2" xmlns:ns3="f8e1dfac-f611-4b83-ba73-b1a5fcd13099" targetNamespace="http://schemas.microsoft.com/office/2006/metadata/properties" ma:root="true" ma:fieldsID="a5cdb00a2c565da3fa06b17ff0fbdde6" ns2:_="" ns3:_="">
    <xsd:import namespace="23c13efc-da36-40b7-b209-6cc59b47eab2"/>
    <xsd:import namespace="f8e1dfac-f611-4b83-ba73-b1a5fcd130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c13efc-da36-40b7-b209-6cc59b47ea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b0fcfb6-cca6-4217-969e-ad04b1cf9bb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8e1dfac-f611-4b83-ba73-b1a5fcd1309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549a62b-2ec0-4ca4-a700-ad988dad9260}" ma:internalName="TaxCatchAll" ma:showField="CatchAllData" ma:web="f8e1dfac-f611-4b83-ba73-b1a5fcd13099">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3c13efc-da36-40b7-b209-6cc59b47eab2">
      <Terms xmlns="http://schemas.microsoft.com/office/infopath/2007/PartnerControls"/>
    </lcf76f155ced4ddcb4097134ff3c332f>
    <TaxCatchAll xmlns="f8e1dfac-f611-4b83-ba73-b1a5fcd13099" xsi:nil="true"/>
  </documentManagement>
</p:properties>
</file>

<file path=customXml/itemProps1.xml><?xml version="1.0" encoding="utf-8"?>
<ds:datastoreItem xmlns:ds="http://schemas.openxmlformats.org/officeDocument/2006/customXml" ds:itemID="{366C0CFC-0B79-4CD9-B655-596192ABB192}"/>
</file>

<file path=customXml/itemProps2.xml><?xml version="1.0" encoding="utf-8"?>
<ds:datastoreItem xmlns:ds="http://schemas.openxmlformats.org/officeDocument/2006/customXml" ds:itemID="{C07E2CB4-26DE-418C-B4DE-D0007945B79D}"/>
</file>

<file path=customXml/itemProps3.xml><?xml version="1.0" encoding="utf-8"?>
<ds:datastoreItem xmlns:ds="http://schemas.openxmlformats.org/officeDocument/2006/customXml" ds:itemID="{7072EB85-B9B8-4DF6-AAFF-A7B6E0362AA6}"/>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39</Slides>
  <Notes>22</Notes>
  <HiddenSlides>0</HiddenSlides>
  <ScaleCrop>false</ScaleCrop>
  <HeadingPairs>
    <vt:vector size="4" baseType="variant">
      <vt:variant>
        <vt:lpstr>Theme</vt:lpstr>
      </vt:variant>
      <vt:variant>
        <vt:i4>3</vt:i4>
      </vt:variant>
      <vt:variant>
        <vt:lpstr>Slide Titles</vt:lpstr>
      </vt:variant>
      <vt:variant>
        <vt:i4>39</vt:i4>
      </vt:variant>
    </vt:vector>
  </HeadingPairs>
  <TitlesOfParts>
    <vt:vector size="42" baseType="lpstr">
      <vt:lpstr>Office Theme</vt:lpstr>
      <vt:lpstr>1_Office Theme</vt:lpstr>
      <vt:lpstr>2_Office Theme</vt:lpstr>
      <vt:lpstr>PowerPoint Presentation</vt:lpstr>
      <vt:lpstr>Welcome</vt:lpstr>
      <vt:lpstr>Emergency Planning, Response &amp; Compliance Team (EPRC) </vt:lpstr>
      <vt:lpstr>The Emergency Management Cycle</vt:lpstr>
      <vt:lpstr>What is an Incident?</vt:lpstr>
      <vt:lpstr>Drills</vt:lpstr>
      <vt:lpstr>Drills</vt:lpstr>
      <vt:lpstr>Drills</vt:lpstr>
      <vt:lpstr>Lockdown Drill</vt:lpstr>
      <vt:lpstr>Activity: Management Challenge</vt:lpstr>
      <vt:lpstr>Activity:  Management Challenges</vt:lpstr>
      <vt:lpstr>Activity:  Management Challenges</vt:lpstr>
      <vt:lpstr>Activity:  Management Challenges</vt:lpstr>
      <vt:lpstr>Activity:  Management Challenges</vt:lpstr>
      <vt:lpstr>Knowledge Check? </vt:lpstr>
      <vt:lpstr>DCPS School Security Division</vt:lpstr>
      <vt:lpstr>School Security Senior Director Ricky A. Brown Jr</vt:lpstr>
      <vt:lpstr>Functions of School Security Division</vt:lpstr>
      <vt:lpstr>DCPS Contract Security</vt:lpstr>
      <vt:lpstr>Background and Context</vt:lpstr>
      <vt:lpstr>Contract Officers Core Functions</vt:lpstr>
      <vt:lpstr>Post Orders</vt:lpstr>
      <vt:lpstr>Incident Reporting </vt:lpstr>
      <vt:lpstr>Contract Officers Support</vt:lpstr>
      <vt:lpstr>Requesting Security Support </vt:lpstr>
      <vt:lpstr>Contract Security   Roles &amp; Responsibilities  </vt:lpstr>
      <vt:lpstr>Contract Officers should…</vt:lpstr>
      <vt:lpstr>Contract Officers should NOT…</vt:lpstr>
      <vt:lpstr>Questions pertaining to Contract Security ?  Contact Us!</vt:lpstr>
      <vt:lpstr>DCPS School Special Police</vt:lpstr>
      <vt:lpstr>DCPS School Special Police</vt:lpstr>
      <vt:lpstr>DCPS School Special Police</vt:lpstr>
      <vt:lpstr>DCPS School Special Police </vt:lpstr>
      <vt:lpstr>DCPS School Special Police</vt:lpstr>
      <vt:lpstr>Partner Police Agencies</vt:lpstr>
      <vt:lpstr>School Closing Protocols</vt:lpstr>
      <vt:lpstr>DCPS SPECIAL POLICE RESPONSE</vt:lpstr>
      <vt:lpstr>When to call 911, 311 or Command Center</vt:lpstr>
      <vt:lpstr> 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2022-07-26T18:43:42Z</dcterms:created>
  <dcterms:modified xsi:type="dcterms:W3CDTF">2022-08-10T14:26:38Z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0x01010079DC0148D248844795768CBD996C33CB</vt:lpwstr>
  </property>
</Properties>
</file>