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57" r:id="rId7"/>
    <p:sldId id="264" r:id="rId8"/>
    <p:sldId id="261" r:id="rId9"/>
    <p:sldId id="266" r:id="rId10"/>
    <p:sldId id="267" r:id="rId11"/>
    <p:sldId id="269" r:id="rId12"/>
    <p:sldId id="268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46"/>
    <a:srgbClr val="FF8644"/>
    <a:srgbClr val="FFEC47"/>
    <a:srgbClr val="52B062"/>
    <a:srgbClr val="B6D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43F31-89E8-48A9-9CCC-05388F26E78E}" v="548" dt="2023-07-31T22:06:33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9"/>
    <p:restoredTop sz="94558"/>
  </p:normalViewPr>
  <p:slideViewPr>
    <p:cSldViewPr snapToGrid="0" snapToObjects="1">
      <p:cViewPr varScale="1">
        <p:scale>
          <a:sx n="47" d="100"/>
          <a:sy n="47" d="100"/>
        </p:scale>
        <p:origin x="11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0FED-38E3-5544-A951-3F9BFEADE72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4C6-F3D2-4740-9746-E121C36E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87E7-FEFB-2E43-A788-4967B24CA45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A8643-1147-9E4D-AF84-90CB38FD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A8643-1147-9E4D-AF84-90CB38FDB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A8643-1147-9E4D-AF84-90CB38FDB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0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A8643-1147-9E4D-AF84-90CB38FDB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3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EE5E34-A485-CC59-2C8D-D647E95F5138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85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85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94AA30-2C31-A682-1D6C-21C11791A216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0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BF94D2-D40B-1B80-8E1C-9EAD9222CAF5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46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244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25D06-DACD-CA95-9683-A5E9B814A810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8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626A1C-B1C3-FB3B-F165-76F4CC15E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1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8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8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AE773C-AC68-ABFF-CC81-FDAC09BF0A6A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7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2764" y="2375115"/>
            <a:ext cx="7586472" cy="1325563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95F62C4-0AA9-BB10-D6E9-1CA17B4B83AD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6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751763-D5BA-04BE-F74E-5EFD8EF26C62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9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8D16C-6B4C-42DD-744F-F32E1384C2ED}"/>
              </a:ext>
            </a:extLst>
          </p:cNvPr>
          <p:cNvSpPr txBox="1">
            <a:spLocks/>
          </p:cNvSpPr>
          <p:nvPr userDrawn="1"/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232"/>
            <a:ext cx="10515600" cy="110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2626" y="6356350"/>
            <a:ext cx="58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ker Felt Thin" charset="0"/>
          <a:ea typeface="Marker Felt Thin" charset="0"/>
          <a:cs typeface="Marker Felt Thi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12" y="266356"/>
            <a:ext cx="3143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AUGUST 8</a:t>
            </a:r>
            <a:r>
              <a:rPr lang="en-US" sz="2400" b="1" baseline="30000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TH</a:t>
            </a:r>
            <a:r>
              <a:rPr lang="en-US" sz="2400" b="1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 &amp; 9</a:t>
            </a:r>
            <a:r>
              <a:rPr lang="en-US" sz="2400" b="1" baseline="30000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TH</a:t>
            </a:r>
            <a:r>
              <a:rPr lang="en-US" sz="2400" b="1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 2023</a:t>
            </a:r>
          </a:p>
          <a:p>
            <a:pPr algn="ctr"/>
            <a:r>
              <a:rPr lang="mr-IN" sz="2000" dirty="0">
                <a:solidFill>
                  <a:schemeClr val="bg1"/>
                </a:solidFill>
              </a:rPr>
              <a:t>8:30</a:t>
            </a:r>
            <a:r>
              <a:rPr lang="en-US" sz="2000" dirty="0">
                <a:solidFill>
                  <a:schemeClr val="bg1"/>
                </a:solidFill>
              </a:rPr>
              <a:t>am </a:t>
            </a:r>
            <a:r>
              <a:rPr lang="mr-IN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mr-IN" sz="2000" dirty="0">
                <a:solidFill>
                  <a:schemeClr val="bg1"/>
                </a:solidFill>
              </a:rPr>
              <a:t>4:00</a:t>
            </a:r>
            <a:r>
              <a:rPr lang="en-US" sz="2000" dirty="0">
                <a:solidFill>
                  <a:schemeClr val="bg1"/>
                </a:solidFill>
              </a:rPr>
              <a:t>pm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alibre Bold" charset="0"/>
              <a:ea typeface="Calibre Bold" charset="0"/>
              <a:cs typeface="Calibre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5CF61-8C58-85B3-5E8A-5F0C973BE593}"/>
              </a:ext>
            </a:extLst>
          </p:cNvPr>
          <p:cNvSpPr txBox="1"/>
          <p:nvPr/>
        </p:nvSpPr>
        <p:spPr>
          <a:xfrm>
            <a:off x="8765731" y="266356"/>
            <a:ext cx="31681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EC46"/>
                </a:solidFill>
                <a:ea typeface="Calibre Bold" charset="0"/>
                <a:cs typeface="Calibre Bold" charset="0"/>
              </a:rPr>
              <a:t>THE CATHOLIC UNIVERSITY OF AMERICA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a typeface="Calibre Bold" charset="0"/>
                <a:cs typeface="Calibre Bold" charset="0"/>
              </a:rPr>
              <a:t>EDWARD J. PRYZBYLA UNIVERSITY CENTER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a typeface="Calibre Bold" charset="0"/>
                <a:cs typeface="Calibre Bold" charset="0"/>
              </a:rPr>
              <a:t>620 MICHIGAN AVE NE | WASHINGTON, DC 20064 </a:t>
            </a:r>
          </a:p>
        </p:txBody>
      </p:sp>
    </p:spTree>
    <p:extLst>
      <p:ext uri="{BB962C8B-B14F-4D97-AF65-F5344CB8AC3E}">
        <p14:creationId xmlns:p14="http://schemas.microsoft.com/office/powerpoint/2010/main" val="14656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44" y="1461437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520"/>
              </a:lnSpc>
            </a:pPr>
            <a:r>
              <a:rPr lang="en-US" sz="12000" dirty="0"/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86671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DA6D-1CB9-DE01-EC29-F3A66641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 these activities and more at</a:t>
            </a:r>
            <a:br>
              <a:rPr lang="en-US" dirty="0"/>
            </a:br>
            <a:r>
              <a:rPr lang="en-US" dirty="0"/>
              <a:t>OPENphysed.org</a:t>
            </a:r>
          </a:p>
        </p:txBody>
      </p:sp>
    </p:spTree>
    <p:extLst>
      <p:ext uri="{BB962C8B-B14F-4D97-AF65-F5344CB8AC3E}">
        <p14:creationId xmlns:p14="http://schemas.microsoft.com/office/powerpoint/2010/main" val="357380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4415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dirty="0"/>
              <a:t>On the Mark, RESET, Go</a:t>
            </a:r>
          </a:p>
        </p:txBody>
      </p:sp>
    </p:spTree>
    <p:extLst>
      <p:ext uri="{BB962C8B-B14F-4D97-AF65-F5344CB8AC3E}">
        <p14:creationId xmlns:p14="http://schemas.microsoft.com/office/powerpoint/2010/main" val="69134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452486" y="1451487"/>
            <a:ext cx="2480187" cy="2480187"/>
          </a:xfrm>
          <a:prstGeom prst="ellipse">
            <a:avLst/>
          </a:prstGeom>
          <a:solidFill>
            <a:srgbClr val="B6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610" y="1705590"/>
            <a:ext cx="5473290" cy="405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Michael Posey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Lifelong Educator (9 </a:t>
            </a:r>
            <a:r>
              <a:rPr lang="en-US" sz="1800" b="1" dirty="0" err="1"/>
              <a:t>yrs</a:t>
            </a:r>
            <a:r>
              <a:rPr lang="en-US" sz="1800" b="1" dirty="0"/>
              <a:t> in classroom, 10 admin)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Lifelong Mover (10 national tournament titles)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ECE parent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National PE presenter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34316" y="1692890"/>
            <a:ext cx="4058265" cy="4058265"/>
          </a:xfrm>
          <a:prstGeom prst="ellipse">
            <a:avLst/>
          </a:prstGeom>
          <a:noFill/>
          <a:ln w="76200" cap="rnd">
            <a:solidFill>
              <a:srgbClr val="FF8644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054213" y="1878473"/>
            <a:ext cx="1519084" cy="1519084"/>
          </a:xfrm>
          <a:prstGeom prst="ellipse">
            <a:avLst/>
          </a:prstGeom>
          <a:solidFill>
            <a:srgbClr val="FFE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92579" y="4468044"/>
            <a:ext cx="938469" cy="938469"/>
          </a:xfrm>
          <a:prstGeom prst="ellipse">
            <a:avLst/>
          </a:prstGeom>
          <a:solidFill>
            <a:srgbClr val="52B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9223" y="1611436"/>
            <a:ext cx="5193890" cy="339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Movement is management; they don’t have to be mutually exclusive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more you have, the more you’re prepared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K.I.S.S. when it comes to ECE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Easy to align with monthly themes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Movement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47C681-0279-8A63-28C6-03143EB5658C}"/>
              </a:ext>
            </a:extLst>
          </p:cNvPr>
          <p:cNvGrpSpPr/>
          <p:nvPr/>
        </p:nvGrpSpPr>
        <p:grpSpPr>
          <a:xfrm>
            <a:off x="6215374" y="1015912"/>
            <a:ext cx="5138426" cy="4881136"/>
            <a:chOff x="6119762" y="990041"/>
            <a:chExt cx="5138426" cy="4881136"/>
          </a:xfrm>
        </p:grpSpPr>
        <p:sp>
          <p:nvSpPr>
            <p:cNvPr id="10" name="Oval 9"/>
            <p:cNvSpPr/>
            <p:nvPr/>
          </p:nvSpPr>
          <p:spPr>
            <a:xfrm>
              <a:off x="6119762" y="2268986"/>
              <a:ext cx="1836591" cy="18365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59F3A5B-ACFE-1F87-D691-8213F03EC40F}"/>
                </a:ext>
              </a:extLst>
            </p:cNvPr>
            <p:cNvSpPr/>
            <p:nvPr/>
          </p:nvSpPr>
          <p:spPr>
            <a:xfrm>
              <a:off x="8980233" y="990041"/>
              <a:ext cx="2197241" cy="2197241"/>
            </a:xfrm>
            <a:prstGeom prst="ellipse">
              <a:avLst/>
            </a:prstGeom>
            <a:solidFill>
              <a:srgbClr val="B6D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396473-36A2-85F5-5935-242C0729ED53}"/>
                </a:ext>
              </a:extLst>
            </p:cNvPr>
            <p:cNvSpPr/>
            <p:nvPr/>
          </p:nvSpPr>
          <p:spPr>
            <a:xfrm>
              <a:off x="6770410" y="1268362"/>
              <a:ext cx="4230738" cy="42307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319719" y="3670718"/>
              <a:ext cx="938469" cy="938469"/>
            </a:xfrm>
            <a:prstGeom prst="ellipse">
              <a:avLst/>
            </a:prstGeom>
            <a:solidFill>
              <a:srgbClr val="52B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70410" y="4369628"/>
              <a:ext cx="1501549" cy="1501549"/>
            </a:xfrm>
            <a:prstGeom prst="ellipse">
              <a:avLst/>
            </a:prstGeom>
            <a:solidFill>
              <a:srgbClr val="FFEC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0608A9-F55B-C7E5-284E-4A42A4CC6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28" y="1611436"/>
            <a:ext cx="5786126" cy="33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3603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300" dirty="0">
                <a:solidFill>
                  <a:srgbClr val="FFEC46"/>
                </a:solidFill>
                <a:latin typeface="+mn-lt"/>
              </a:rPr>
              <a:t>Let’s Move</a:t>
            </a:r>
            <a:endParaRPr lang="en-US" sz="5000" dirty="0">
              <a:solidFill>
                <a:srgbClr val="FFEC4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70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63CBF-DF85-1F2D-68B5-65D8E6D6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Prepositions (Using builders and dozers game)</a:t>
            </a:r>
          </a:p>
          <a:p>
            <a:pPr lvl="1"/>
            <a:r>
              <a:rPr lang="en-US" dirty="0"/>
              <a:t>Moving Over vs Moving Under</a:t>
            </a:r>
          </a:p>
          <a:p>
            <a:pPr lvl="1"/>
            <a:r>
              <a:rPr lang="en-US" dirty="0"/>
              <a:t>In Front Of vs Behind</a:t>
            </a:r>
          </a:p>
          <a:p>
            <a:pPr lvl="1"/>
            <a:r>
              <a:rPr lang="en-US" dirty="0"/>
              <a:t>On the Left vs On the Right</a:t>
            </a:r>
          </a:p>
          <a:p>
            <a:endParaRPr lang="en-US" dirty="0"/>
          </a:p>
          <a:p>
            <a:r>
              <a:rPr lang="en-US" dirty="0"/>
              <a:t>Dance, Dance, Name that </a:t>
            </a:r>
          </a:p>
          <a:p>
            <a:pPr lvl="1"/>
            <a:r>
              <a:rPr lang="en-US" dirty="0"/>
              <a:t>Cabbage Patch</a:t>
            </a:r>
          </a:p>
          <a:p>
            <a:pPr lvl="1"/>
            <a:r>
              <a:rPr lang="en-US" dirty="0"/>
              <a:t>Sprinkler</a:t>
            </a:r>
          </a:p>
          <a:p>
            <a:pPr lvl="1"/>
            <a:r>
              <a:rPr lang="en-US" dirty="0"/>
              <a:t>Swimmer</a:t>
            </a:r>
          </a:p>
          <a:p>
            <a:pPr lvl="1"/>
            <a:r>
              <a:rPr lang="en-US" dirty="0"/>
              <a:t>Lawnmower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2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AD3-30F0-0BA6-5193-D95E41AF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(without them even knowing)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96CB-F0C2-4BDA-8393-3FFE293C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Player/Caddy Shuffle</a:t>
            </a:r>
          </a:p>
          <a:p>
            <a:pPr lvl="1"/>
            <a:r>
              <a:rPr lang="en-US" dirty="0"/>
              <a:t>Teach taking turns and sharing</a:t>
            </a:r>
          </a:p>
          <a:p>
            <a:pPr lvl="1"/>
            <a:r>
              <a:rPr lang="en-US" dirty="0"/>
              <a:t>Allows students movement and responsibility</a:t>
            </a:r>
          </a:p>
          <a:p>
            <a:pPr lvl="1"/>
            <a:r>
              <a:rPr lang="en-US" dirty="0"/>
              <a:t>Can be modified for larger sizes</a:t>
            </a:r>
          </a:p>
          <a:p>
            <a:r>
              <a:rPr lang="en-US" dirty="0"/>
              <a:t>Life on the Ice</a:t>
            </a:r>
          </a:p>
          <a:p>
            <a:pPr lvl="1"/>
            <a:r>
              <a:rPr lang="en-US" dirty="0"/>
              <a:t>Shows importance of nonverbal communication</a:t>
            </a:r>
          </a:p>
          <a:p>
            <a:pPr lvl="1"/>
            <a:r>
              <a:rPr lang="en-US" dirty="0"/>
              <a:t>Develops communication skills and strategy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6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0E68-35B9-5B3B-0489-DDC2EA8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You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0E42-0C31-4752-7A87-245FB9C1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space for students (circle, two lines)</a:t>
            </a:r>
          </a:p>
          <a:p>
            <a:r>
              <a:rPr lang="en-US" dirty="0"/>
              <a:t>Color of spot/chair determines who moves</a:t>
            </a:r>
          </a:p>
          <a:p>
            <a:r>
              <a:rPr lang="en-US" dirty="0"/>
              <a:t>Find matching color in the open space, name a fruit or vegetable and continue to dance (or locomotor movement) until music stops</a:t>
            </a:r>
          </a:p>
          <a:p>
            <a:r>
              <a:rPr lang="en-US" dirty="0"/>
              <a:t>Alternate colors, categories (fruits vs veggies) </a:t>
            </a:r>
          </a:p>
        </p:txBody>
      </p:sp>
    </p:spTree>
    <p:extLst>
      <p:ext uri="{BB962C8B-B14F-4D97-AF65-F5344CB8AC3E}">
        <p14:creationId xmlns:p14="http://schemas.microsoft.com/office/powerpoint/2010/main" val="230090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6F28-ECEC-03D5-C09E-852585F1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Supermarket Sweep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1BF8E-C4F1-C24F-B4A6-E5AB831E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game show</a:t>
            </a:r>
          </a:p>
          <a:p>
            <a:r>
              <a:rPr lang="en-US" dirty="0"/>
              <a:t>Use locomotor skills to move about and “shop”</a:t>
            </a:r>
          </a:p>
          <a:p>
            <a:r>
              <a:rPr lang="en-US" dirty="0"/>
              <a:t>Pre-set total of spending</a:t>
            </a:r>
          </a:p>
          <a:p>
            <a:r>
              <a:rPr lang="en-US" dirty="0"/>
              <a:t>Set nutritional or plate guidelines for monthly theme</a:t>
            </a:r>
          </a:p>
        </p:txBody>
      </p:sp>
    </p:spTree>
    <p:extLst>
      <p:ext uri="{BB962C8B-B14F-4D97-AF65-F5344CB8AC3E}">
        <p14:creationId xmlns:p14="http://schemas.microsoft.com/office/powerpoint/2010/main" val="340399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c13efc-da36-40b7-b209-6cc59b47eab2">
      <Terms xmlns="http://schemas.microsoft.com/office/infopath/2007/PartnerControls"/>
    </lcf76f155ced4ddcb4097134ff3c332f>
    <TaxCatchAll xmlns="f8e1dfac-f611-4b83-ba73-b1a5fcd130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C0148D248844795768CBD996C33CB" ma:contentTypeVersion="16" ma:contentTypeDescription="Create a new document." ma:contentTypeScope="" ma:versionID="2c3cb8c8d9d5edd9c19149ecbb1947d1">
  <xsd:schema xmlns:xsd="http://www.w3.org/2001/XMLSchema" xmlns:xs="http://www.w3.org/2001/XMLSchema" xmlns:p="http://schemas.microsoft.com/office/2006/metadata/properties" xmlns:ns2="23c13efc-da36-40b7-b209-6cc59b47eab2" xmlns:ns3="f8e1dfac-f611-4b83-ba73-b1a5fcd13099" targetNamespace="http://schemas.microsoft.com/office/2006/metadata/properties" ma:root="true" ma:fieldsID="cec6963baa1b75532e9eff4e7b8dbdee" ns2:_="" ns3:_="">
    <xsd:import namespace="23c13efc-da36-40b7-b209-6cc59b47eab2"/>
    <xsd:import namespace="f8e1dfac-f611-4b83-ba73-b1a5fcd13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13efc-da36-40b7-b209-6cc59b47e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b0fcfb6-cca6-4217-969e-ad04b1cf9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1dfac-f611-4b83-ba73-b1a5fcd1309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49a62b-2ec0-4ca4-a700-ad988dad9260}" ma:internalName="TaxCatchAll" ma:showField="CatchAllData" ma:web="f8e1dfac-f611-4b83-ba73-b1a5fcd13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8C8AF-973B-480C-8050-F93BFB8E9B0A}">
  <ds:schemaRefs>
    <ds:schemaRef ds:uri="http://schemas.microsoft.com/office/2006/metadata/properties"/>
    <ds:schemaRef ds:uri="http://schemas.microsoft.com/office/infopath/2007/PartnerControls"/>
    <ds:schemaRef ds:uri="23c13efc-da36-40b7-b209-6cc59b47eab2"/>
    <ds:schemaRef ds:uri="f8e1dfac-f611-4b83-ba73-b1a5fcd13099"/>
  </ds:schemaRefs>
</ds:datastoreItem>
</file>

<file path=customXml/itemProps2.xml><?xml version="1.0" encoding="utf-8"?>
<ds:datastoreItem xmlns:ds="http://schemas.openxmlformats.org/officeDocument/2006/customXml" ds:itemID="{9488DF1A-8A30-4D80-BF59-370A31A6AA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26A66-1E36-4CF5-8A05-4148E46E9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13efc-da36-40b7-b209-6cc59b47eab2"/>
    <ds:schemaRef ds:uri="f8e1dfac-f611-4b83-ba73-b1a5fcd13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9219</TotalTime>
  <Words>291</Words>
  <Application>Microsoft Office PowerPoint</Application>
  <PresentationFormat>Widescreen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Calibre Bold</vt:lpstr>
      <vt:lpstr>Calibri</vt:lpstr>
      <vt:lpstr>Marker Felt Thin</vt:lpstr>
      <vt:lpstr>Office Theme</vt:lpstr>
      <vt:lpstr>PowerPoint Presentation</vt:lpstr>
      <vt:lpstr>On the Mark, RESET, Go</vt:lpstr>
      <vt:lpstr>Presented By</vt:lpstr>
      <vt:lpstr>The Science of Movement</vt:lpstr>
      <vt:lpstr>Let’s Move</vt:lpstr>
      <vt:lpstr>Active Learning</vt:lpstr>
      <vt:lpstr>SEL (without them even knowing)</vt:lpstr>
      <vt:lpstr>What Makes You Move</vt:lpstr>
      <vt:lpstr>Supermarket Sweep</vt:lpstr>
      <vt:lpstr>Thank you for your time</vt:lpstr>
      <vt:lpstr>Checkout these activities and more at OPENphysed.org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Fortune</dc:creator>
  <cp:lastModifiedBy>Shakei Haynes</cp:lastModifiedBy>
  <cp:revision>11</cp:revision>
  <dcterms:created xsi:type="dcterms:W3CDTF">2022-07-18T23:43:42Z</dcterms:created>
  <dcterms:modified xsi:type="dcterms:W3CDTF">2023-08-15T23:01:42Z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0x01010079DC0148D248844795768CBD996C33CB</vt:lpwstr>
  </property>
</Properties>
</file>