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egu" pitchFamily="2" charset="0"/>
      <p:regular r:id="rId22"/>
    </p:embeddedFont>
    <p:embeddedFont>
      <p:font typeface="Gaegu Bold" charset="0"/>
      <p:regular r:id="rId23"/>
    </p:embeddedFont>
    <p:embeddedFont>
      <p:font typeface="Montserrat Classic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0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45217">
            <a:off x="10311526" y="2765856"/>
            <a:ext cx="2158627" cy="3075764"/>
          </a:xfrm>
          <a:custGeom>
            <a:avLst/>
            <a:gdLst/>
            <a:ahLst/>
            <a:cxnLst/>
            <a:rect l="l" t="t" r="r" b="b"/>
            <a:pathLst>
              <a:path w="2158627" h="3075764">
                <a:moveTo>
                  <a:pt x="0" y="0"/>
                </a:moveTo>
                <a:lnTo>
                  <a:pt x="2158628" y="0"/>
                </a:lnTo>
                <a:lnTo>
                  <a:pt x="2158628" y="3075765"/>
                </a:lnTo>
                <a:lnTo>
                  <a:pt x="0" y="3075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36631" y="2116558"/>
            <a:ext cx="10814737" cy="5500488"/>
            <a:chOff x="0" y="0"/>
            <a:chExt cx="3534228" cy="1797545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511368" cy="1769605"/>
            </a:xfrm>
            <a:custGeom>
              <a:avLst/>
              <a:gdLst/>
              <a:ahLst/>
              <a:cxnLst/>
              <a:rect l="l" t="t" r="r" b="b"/>
              <a:pathLst>
                <a:path w="3511368" h="1769605">
                  <a:moveTo>
                    <a:pt x="3511368" y="1769605"/>
                  </a:moveTo>
                  <a:lnTo>
                    <a:pt x="0" y="1761985"/>
                  </a:lnTo>
                  <a:lnTo>
                    <a:pt x="0" y="626972"/>
                  </a:lnTo>
                  <a:lnTo>
                    <a:pt x="17780" y="19050"/>
                  </a:lnTo>
                  <a:lnTo>
                    <a:pt x="1748891" y="0"/>
                  </a:lnTo>
                  <a:lnTo>
                    <a:pt x="349231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3540578" cy="1796275"/>
            </a:xfrm>
            <a:custGeom>
              <a:avLst/>
              <a:gdLst/>
              <a:ahLst/>
              <a:cxnLst/>
              <a:rect l="l" t="t" r="r" b="b"/>
              <a:pathLst>
                <a:path w="3540578" h="1796275">
                  <a:moveTo>
                    <a:pt x="3506288" y="21590"/>
                  </a:moveTo>
                  <a:cubicBezTo>
                    <a:pt x="3507558" y="34290"/>
                    <a:pt x="3507558" y="44450"/>
                    <a:pt x="3508828" y="54610"/>
                  </a:cubicBezTo>
                  <a:cubicBezTo>
                    <a:pt x="3511368" y="90185"/>
                    <a:pt x="3512638" y="127606"/>
                    <a:pt x="3515178" y="163691"/>
                  </a:cubicBezTo>
                  <a:cubicBezTo>
                    <a:pt x="3515178" y="215813"/>
                    <a:pt x="3527878" y="1243556"/>
                    <a:pt x="3534228" y="1295678"/>
                  </a:cubicBezTo>
                  <a:cubicBezTo>
                    <a:pt x="3540578" y="1374529"/>
                    <a:pt x="3536768" y="1454718"/>
                    <a:pt x="3536768" y="1533569"/>
                  </a:cubicBezTo>
                  <a:cubicBezTo>
                    <a:pt x="3536768" y="1603065"/>
                    <a:pt x="3538038" y="1667216"/>
                    <a:pt x="3539308" y="1735315"/>
                  </a:cubicBezTo>
                  <a:cubicBezTo>
                    <a:pt x="3539308" y="1756905"/>
                    <a:pt x="3539308" y="1770875"/>
                    <a:pt x="3539308" y="1795005"/>
                  </a:cubicBezTo>
                  <a:cubicBezTo>
                    <a:pt x="3516448" y="1795005"/>
                    <a:pt x="3496128" y="1796275"/>
                    <a:pt x="3469885" y="1795005"/>
                  </a:cubicBezTo>
                  <a:cubicBezTo>
                    <a:pt x="3293203" y="1789925"/>
                    <a:pt x="3113802" y="1796275"/>
                    <a:pt x="2937120" y="1791195"/>
                  </a:cubicBezTo>
                  <a:cubicBezTo>
                    <a:pt x="2831110" y="1787385"/>
                    <a:pt x="2727819" y="1789925"/>
                    <a:pt x="2621810" y="1787385"/>
                  </a:cubicBezTo>
                  <a:cubicBezTo>
                    <a:pt x="2572882" y="1786115"/>
                    <a:pt x="2523955" y="1784845"/>
                    <a:pt x="2475027" y="1783575"/>
                  </a:cubicBezTo>
                  <a:cubicBezTo>
                    <a:pt x="2445127" y="1783575"/>
                    <a:pt x="2417945" y="1784845"/>
                    <a:pt x="2388045" y="1784845"/>
                  </a:cubicBezTo>
                  <a:cubicBezTo>
                    <a:pt x="2311936" y="1783575"/>
                    <a:pt x="2102635" y="1784845"/>
                    <a:pt x="2026526" y="1783575"/>
                  </a:cubicBezTo>
                  <a:cubicBezTo>
                    <a:pt x="1972162" y="1782305"/>
                    <a:pt x="884886" y="1791195"/>
                    <a:pt x="830522" y="1789925"/>
                  </a:cubicBezTo>
                  <a:cubicBezTo>
                    <a:pt x="816931" y="1789925"/>
                    <a:pt x="800622" y="1791195"/>
                    <a:pt x="787031" y="1791195"/>
                  </a:cubicBezTo>
                  <a:cubicBezTo>
                    <a:pt x="754412" y="1791195"/>
                    <a:pt x="724512" y="1792465"/>
                    <a:pt x="691894" y="1792465"/>
                  </a:cubicBezTo>
                  <a:cubicBezTo>
                    <a:pt x="610348" y="1792465"/>
                    <a:pt x="531521" y="1791195"/>
                    <a:pt x="449975" y="1789925"/>
                  </a:cubicBezTo>
                  <a:cubicBezTo>
                    <a:pt x="401048" y="1788655"/>
                    <a:pt x="352120" y="1787385"/>
                    <a:pt x="305911" y="1786115"/>
                  </a:cubicBezTo>
                  <a:cubicBezTo>
                    <a:pt x="218929" y="1784845"/>
                    <a:pt x="131947" y="1783575"/>
                    <a:pt x="48260" y="1783575"/>
                  </a:cubicBezTo>
                  <a:cubicBezTo>
                    <a:pt x="38100" y="1783575"/>
                    <a:pt x="29210" y="1783575"/>
                    <a:pt x="19050" y="1782305"/>
                  </a:cubicBezTo>
                  <a:cubicBezTo>
                    <a:pt x="10160" y="1781035"/>
                    <a:pt x="5080" y="1774685"/>
                    <a:pt x="7620" y="1765795"/>
                  </a:cubicBezTo>
                  <a:cubicBezTo>
                    <a:pt x="16510" y="1734039"/>
                    <a:pt x="12700" y="1700627"/>
                    <a:pt x="11430" y="1665879"/>
                  </a:cubicBezTo>
                  <a:cubicBezTo>
                    <a:pt x="10160" y="1595046"/>
                    <a:pt x="6350" y="1525550"/>
                    <a:pt x="7620" y="1454718"/>
                  </a:cubicBezTo>
                  <a:cubicBezTo>
                    <a:pt x="5080" y="1366511"/>
                    <a:pt x="0" y="274617"/>
                    <a:pt x="7620" y="185074"/>
                  </a:cubicBezTo>
                  <a:cubicBezTo>
                    <a:pt x="8890" y="167700"/>
                    <a:pt x="7620" y="148989"/>
                    <a:pt x="8890" y="131615"/>
                  </a:cubicBezTo>
                  <a:cubicBezTo>
                    <a:pt x="10160" y="103550"/>
                    <a:pt x="12700" y="7281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92" y="30480"/>
                    <a:pt x="107483" y="29210"/>
                  </a:cubicBezTo>
                  <a:cubicBezTo>
                    <a:pt x="180874" y="25400"/>
                    <a:pt x="254265" y="22860"/>
                    <a:pt x="330375" y="20320"/>
                  </a:cubicBezTo>
                  <a:cubicBezTo>
                    <a:pt x="382020" y="17780"/>
                    <a:pt x="433666" y="16510"/>
                    <a:pt x="482593" y="13970"/>
                  </a:cubicBezTo>
                  <a:cubicBezTo>
                    <a:pt x="531521" y="11430"/>
                    <a:pt x="583166" y="8890"/>
                    <a:pt x="632094" y="8890"/>
                  </a:cubicBezTo>
                  <a:cubicBezTo>
                    <a:pt x="686458" y="7620"/>
                    <a:pt x="740822" y="10160"/>
                    <a:pt x="795185" y="8890"/>
                  </a:cubicBezTo>
                  <a:cubicBezTo>
                    <a:pt x="863140" y="8890"/>
                    <a:pt x="2094480" y="6350"/>
                    <a:pt x="2162435" y="5080"/>
                  </a:cubicBezTo>
                  <a:cubicBezTo>
                    <a:pt x="2227672" y="3810"/>
                    <a:pt x="2292908" y="2540"/>
                    <a:pt x="2360863" y="2540"/>
                  </a:cubicBezTo>
                  <a:cubicBezTo>
                    <a:pt x="2472309" y="1270"/>
                    <a:pt x="2581037" y="0"/>
                    <a:pt x="2692483" y="0"/>
                  </a:cubicBezTo>
                  <a:cubicBezTo>
                    <a:pt x="2738692" y="0"/>
                    <a:pt x="2787619" y="2540"/>
                    <a:pt x="2833828" y="2540"/>
                  </a:cubicBezTo>
                  <a:cubicBezTo>
                    <a:pt x="2961583" y="3810"/>
                    <a:pt x="3092056" y="5080"/>
                    <a:pt x="3219811" y="7620"/>
                  </a:cubicBezTo>
                  <a:cubicBezTo>
                    <a:pt x="3287766" y="8890"/>
                    <a:pt x="3355721" y="12700"/>
                    <a:pt x="3423676" y="16510"/>
                  </a:cubicBezTo>
                  <a:cubicBezTo>
                    <a:pt x="3439985" y="16510"/>
                    <a:pt x="3456294" y="16510"/>
                    <a:pt x="3469885" y="16510"/>
                  </a:cubicBezTo>
                  <a:cubicBezTo>
                    <a:pt x="3487238" y="17780"/>
                    <a:pt x="3496128" y="20320"/>
                    <a:pt x="3506288" y="21590"/>
                  </a:cubicBezTo>
                  <a:close/>
                  <a:moveTo>
                    <a:pt x="3516448" y="1778495"/>
                  </a:moveTo>
                  <a:cubicBezTo>
                    <a:pt x="3517718" y="1761985"/>
                    <a:pt x="3518988" y="1749285"/>
                    <a:pt x="3518988" y="1736585"/>
                  </a:cubicBezTo>
                  <a:cubicBezTo>
                    <a:pt x="3517718" y="1660533"/>
                    <a:pt x="3516448" y="1589701"/>
                    <a:pt x="3516448" y="1513522"/>
                  </a:cubicBezTo>
                  <a:cubicBezTo>
                    <a:pt x="3516448" y="1478774"/>
                    <a:pt x="3518988" y="1444026"/>
                    <a:pt x="3517718" y="1409278"/>
                  </a:cubicBezTo>
                  <a:cubicBezTo>
                    <a:pt x="3517718" y="1377202"/>
                    <a:pt x="3516448" y="1343791"/>
                    <a:pt x="3515178" y="1311716"/>
                  </a:cubicBezTo>
                  <a:cubicBezTo>
                    <a:pt x="3510098" y="1262266"/>
                    <a:pt x="3498668" y="238533"/>
                    <a:pt x="3498668" y="189083"/>
                  </a:cubicBezTo>
                  <a:cubicBezTo>
                    <a:pt x="3496128" y="147653"/>
                    <a:pt x="3493588" y="104886"/>
                    <a:pt x="3491048" y="63500"/>
                  </a:cubicBezTo>
                  <a:cubicBezTo>
                    <a:pt x="3489778" y="44450"/>
                    <a:pt x="3488508" y="43180"/>
                    <a:pt x="3461730" y="41910"/>
                  </a:cubicBezTo>
                  <a:cubicBezTo>
                    <a:pt x="3453576" y="41910"/>
                    <a:pt x="3448140" y="41910"/>
                    <a:pt x="3439985" y="40640"/>
                  </a:cubicBezTo>
                  <a:cubicBezTo>
                    <a:pt x="3372030" y="36830"/>
                    <a:pt x="3301357" y="31750"/>
                    <a:pt x="3233402" y="30480"/>
                  </a:cubicBezTo>
                  <a:cubicBezTo>
                    <a:pt x="3067593" y="26670"/>
                    <a:pt x="2899065" y="25400"/>
                    <a:pt x="2733255" y="22860"/>
                  </a:cubicBezTo>
                  <a:cubicBezTo>
                    <a:pt x="2708792" y="22860"/>
                    <a:pt x="2681610" y="22860"/>
                    <a:pt x="2657146" y="22860"/>
                  </a:cubicBezTo>
                  <a:cubicBezTo>
                    <a:pt x="2616373" y="22860"/>
                    <a:pt x="2575600" y="22860"/>
                    <a:pt x="2537546" y="22860"/>
                  </a:cubicBezTo>
                  <a:cubicBezTo>
                    <a:pt x="2450564" y="22860"/>
                    <a:pt x="2363581" y="22860"/>
                    <a:pt x="2279318" y="24130"/>
                  </a:cubicBezTo>
                  <a:cubicBezTo>
                    <a:pt x="2205926" y="25400"/>
                    <a:pt x="969150" y="29210"/>
                    <a:pt x="895758" y="29210"/>
                  </a:cubicBezTo>
                  <a:cubicBezTo>
                    <a:pt x="776158" y="29210"/>
                    <a:pt x="656558" y="26670"/>
                    <a:pt x="536957" y="33020"/>
                  </a:cubicBezTo>
                  <a:cubicBezTo>
                    <a:pt x="474439" y="36830"/>
                    <a:pt x="414639" y="36830"/>
                    <a:pt x="354838" y="38100"/>
                  </a:cubicBezTo>
                  <a:cubicBezTo>
                    <a:pt x="251547" y="41910"/>
                    <a:pt x="148256" y="45720"/>
                    <a:pt x="49530" y="50800"/>
                  </a:cubicBezTo>
                  <a:cubicBezTo>
                    <a:pt x="36830" y="50800"/>
                    <a:pt x="34290" y="53340"/>
                    <a:pt x="33020" y="68801"/>
                  </a:cubicBezTo>
                  <a:cubicBezTo>
                    <a:pt x="31750" y="92858"/>
                    <a:pt x="31750" y="116914"/>
                    <a:pt x="30480" y="140971"/>
                  </a:cubicBezTo>
                  <a:cubicBezTo>
                    <a:pt x="29210" y="181065"/>
                    <a:pt x="26670" y="219822"/>
                    <a:pt x="25400" y="259916"/>
                  </a:cubicBezTo>
                  <a:cubicBezTo>
                    <a:pt x="20320" y="302683"/>
                    <a:pt x="26670" y="1347800"/>
                    <a:pt x="29210" y="1390567"/>
                  </a:cubicBezTo>
                  <a:cubicBezTo>
                    <a:pt x="29210" y="1436007"/>
                    <a:pt x="29210" y="1482783"/>
                    <a:pt x="30480" y="1528223"/>
                  </a:cubicBezTo>
                  <a:cubicBezTo>
                    <a:pt x="30480" y="1561635"/>
                    <a:pt x="33020" y="1595047"/>
                    <a:pt x="33020" y="1628458"/>
                  </a:cubicBezTo>
                  <a:cubicBezTo>
                    <a:pt x="33020" y="1664543"/>
                    <a:pt x="33020" y="1700627"/>
                    <a:pt x="31750" y="1736585"/>
                  </a:cubicBezTo>
                  <a:cubicBezTo>
                    <a:pt x="31750" y="1740395"/>
                    <a:pt x="31750" y="1742935"/>
                    <a:pt x="31750" y="1746745"/>
                  </a:cubicBezTo>
                  <a:cubicBezTo>
                    <a:pt x="31750" y="1756905"/>
                    <a:pt x="35560" y="1760715"/>
                    <a:pt x="44450" y="1760715"/>
                  </a:cubicBezTo>
                  <a:cubicBezTo>
                    <a:pt x="69428" y="1760715"/>
                    <a:pt x="107483" y="1761985"/>
                    <a:pt x="142820" y="1761985"/>
                  </a:cubicBezTo>
                  <a:cubicBezTo>
                    <a:pt x="194465" y="1761985"/>
                    <a:pt x="248829" y="1759445"/>
                    <a:pt x="300475" y="1761985"/>
                  </a:cubicBezTo>
                  <a:cubicBezTo>
                    <a:pt x="384739" y="1765795"/>
                    <a:pt x="469002" y="1768335"/>
                    <a:pt x="553266" y="1767065"/>
                  </a:cubicBezTo>
                  <a:cubicBezTo>
                    <a:pt x="607630" y="1765795"/>
                    <a:pt x="659276" y="1768335"/>
                    <a:pt x="713640" y="1768335"/>
                  </a:cubicBezTo>
                  <a:cubicBezTo>
                    <a:pt x="792467" y="1768335"/>
                    <a:pt x="871295" y="1767065"/>
                    <a:pt x="950122" y="1768335"/>
                  </a:cubicBezTo>
                  <a:cubicBezTo>
                    <a:pt x="1067004" y="1769605"/>
                    <a:pt x="2349990" y="1759445"/>
                    <a:pt x="2469591" y="1761985"/>
                  </a:cubicBezTo>
                  <a:cubicBezTo>
                    <a:pt x="2521236" y="1763255"/>
                    <a:pt x="2572882" y="1764525"/>
                    <a:pt x="2621810" y="1764525"/>
                  </a:cubicBezTo>
                  <a:cubicBezTo>
                    <a:pt x="2711510" y="1767065"/>
                    <a:pt x="2798492" y="1763255"/>
                    <a:pt x="2888192" y="1767065"/>
                  </a:cubicBezTo>
                  <a:cubicBezTo>
                    <a:pt x="2961583" y="1769605"/>
                    <a:pt x="3034975" y="1769605"/>
                    <a:pt x="3108366" y="1772145"/>
                  </a:cubicBezTo>
                  <a:cubicBezTo>
                    <a:pt x="3217093" y="1775955"/>
                    <a:pt x="3325821" y="1778495"/>
                    <a:pt x="3434549" y="1779765"/>
                  </a:cubicBezTo>
                  <a:cubicBezTo>
                    <a:pt x="3475321" y="1779765"/>
                    <a:pt x="3496128" y="1778495"/>
                    <a:pt x="3516448" y="1778495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928162" y="2351103"/>
            <a:ext cx="10431676" cy="5031398"/>
            <a:chOff x="0" y="0"/>
            <a:chExt cx="3409044" cy="164424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3386184" cy="1616308"/>
            </a:xfrm>
            <a:custGeom>
              <a:avLst/>
              <a:gdLst/>
              <a:ahLst/>
              <a:cxnLst/>
              <a:rect l="l" t="t" r="r" b="b"/>
              <a:pathLst>
                <a:path w="3386184" h="1616308">
                  <a:moveTo>
                    <a:pt x="3386184" y="1616308"/>
                  </a:moveTo>
                  <a:lnTo>
                    <a:pt x="0" y="1608688"/>
                  </a:lnTo>
                  <a:lnTo>
                    <a:pt x="0" y="573805"/>
                  </a:lnTo>
                  <a:lnTo>
                    <a:pt x="17780" y="19050"/>
                  </a:lnTo>
                  <a:lnTo>
                    <a:pt x="1686460" y="0"/>
                  </a:lnTo>
                  <a:lnTo>
                    <a:pt x="3367134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3415394" cy="1642978"/>
            </a:xfrm>
            <a:custGeom>
              <a:avLst/>
              <a:gdLst/>
              <a:ahLst/>
              <a:cxnLst/>
              <a:rect l="l" t="t" r="r" b="b"/>
              <a:pathLst>
                <a:path w="3415394" h="1642978">
                  <a:moveTo>
                    <a:pt x="3381104" y="21590"/>
                  </a:moveTo>
                  <a:cubicBezTo>
                    <a:pt x="3382374" y="34290"/>
                    <a:pt x="3382374" y="44450"/>
                    <a:pt x="3383644" y="54610"/>
                  </a:cubicBezTo>
                  <a:cubicBezTo>
                    <a:pt x="3386184" y="87813"/>
                    <a:pt x="3387454" y="121799"/>
                    <a:pt x="3389994" y="154570"/>
                  </a:cubicBezTo>
                  <a:cubicBezTo>
                    <a:pt x="3389994" y="201908"/>
                    <a:pt x="3402694" y="1135298"/>
                    <a:pt x="3409044" y="1182635"/>
                  </a:cubicBezTo>
                  <a:cubicBezTo>
                    <a:pt x="3415394" y="1254248"/>
                    <a:pt x="3411584" y="1327074"/>
                    <a:pt x="3411584" y="1398687"/>
                  </a:cubicBezTo>
                  <a:cubicBezTo>
                    <a:pt x="3411584" y="1461803"/>
                    <a:pt x="3412854" y="1520064"/>
                    <a:pt x="3414124" y="1582018"/>
                  </a:cubicBezTo>
                  <a:cubicBezTo>
                    <a:pt x="3414124" y="1603608"/>
                    <a:pt x="3414124" y="1617578"/>
                    <a:pt x="3414124" y="1641708"/>
                  </a:cubicBezTo>
                  <a:cubicBezTo>
                    <a:pt x="3391264" y="1641708"/>
                    <a:pt x="3370944" y="1642978"/>
                    <a:pt x="3345108" y="1641708"/>
                  </a:cubicBezTo>
                  <a:cubicBezTo>
                    <a:pt x="3174878" y="1636628"/>
                    <a:pt x="3002030" y="1642978"/>
                    <a:pt x="2831801" y="1637898"/>
                  </a:cubicBezTo>
                  <a:cubicBezTo>
                    <a:pt x="2729663" y="1634087"/>
                    <a:pt x="2630144" y="1636628"/>
                    <a:pt x="2528007" y="1634087"/>
                  </a:cubicBezTo>
                  <a:cubicBezTo>
                    <a:pt x="2480866" y="1632818"/>
                    <a:pt x="2433726" y="1631548"/>
                    <a:pt x="2386585" y="1630278"/>
                  </a:cubicBezTo>
                  <a:cubicBezTo>
                    <a:pt x="2357777" y="1630278"/>
                    <a:pt x="2331588" y="1631548"/>
                    <a:pt x="2302780" y="1631548"/>
                  </a:cubicBezTo>
                  <a:cubicBezTo>
                    <a:pt x="2229451" y="1630278"/>
                    <a:pt x="2027794" y="1631548"/>
                    <a:pt x="1954465" y="1630278"/>
                  </a:cubicBezTo>
                  <a:cubicBezTo>
                    <a:pt x="1902087" y="1629008"/>
                    <a:pt x="854522" y="1637898"/>
                    <a:pt x="802143" y="1636628"/>
                  </a:cubicBezTo>
                  <a:cubicBezTo>
                    <a:pt x="789049" y="1636628"/>
                    <a:pt x="773335" y="1637898"/>
                    <a:pt x="760241" y="1637898"/>
                  </a:cubicBezTo>
                  <a:cubicBezTo>
                    <a:pt x="728814" y="1637898"/>
                    <a:pt x="700006" y="1639168"/>
                    <a:pt x="668579" y="1639168"/>
                  </a:cubicBezTo>
                  <a:cubicBezTo>
                    <a:pt x="590011" y="1639168"/>
                    <a:pt x="514063" y="1637898"/>
                    <a:pt x="435496" y="1636628"/>
                  </a:cubicBezTo>
                  <a:cubicBezTo>
                    <a:pt x="388355" y="1635358"/>
                    <a:pt x="341215" y="1634087"/>
                    <a:pt x="296693" y="1632818"/>
                  </a:cubicBezTo>
                  <a:cubicBezTo>
                    <a:pt x="212888" y="1631548"/>
                    <a:pt x="129083" y="1630278"/>
                    <a:pt x="48260" y="1630278"/>
                  </a:cubicBezTo>
                  <a:cubicBezTo>
                    <a:pt x="38100" y="1630278"/>
                    <a:pt x="29210" y="1630278"/>
                    <a:pt x="19050" y="1629008"/>
                  </a:cubicBezTo>
                  <a:cubicBezTo>
                    <a:pt x="10160" y="1627737"/>
                    <a:pt x="5080" y="1621388"/>
                    <a:pt x="7620" y="1612498"/>
                  </a:cubicBezTo>
                  <a:cubicBezTo>
                    <a:pt x="16510" y="1580753"/>
                    <a:pt x="12700" y="1550408"/>
                    <a:pt x="11430" y="1518850"/>
                  </a:cubicBezTo>
                  <a:cubicBezTo>
                    <a:pt x="10160" y="1454520"/>
                    <a:pt x="6350" y="1391404"/>
                    <a:pt x="7620" y="1327074"/>
                  </a:cubicBezTo>
                  <a:cubicBezTo>
                    <a:pt x="5080" y="1246965"/>
                    <a:pt x="0" y="255313"/>
                    <a:pt x="7620" y="173991"/>
                  </a:cubicBezTo>
                  <a:cubicBezTo>
                    <a:pt x="8890" y="158212"/>
                    <a:pt x="7620" y="141219"/>
                    <a:pt x="8890" y="125440"/>
                  </a:cubicBezTo>
                  <a:cubicBezTo>
                    <a:pt x="10160" y="99951"/>
                    <a:pt x="12700" y="7203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610" y="30480"/>
                    <a:pt x="105513" y="29210"/>
                  </a:cubicBezTo>
                  <a:cubicBezTo>
                    <a:pt x="176223" y="25400"/>
                    <a:pt x="246934" y="22860"/>
                    <a:pt x="320264" y="20320"/>
                  </a:cubicBezTo>
                  <a:cubicBezTo>
                    <a:pt x="370023" y="17780"/>
                    <a:pt x="419782" y="16510"/>
                    <a:pt x="466923" y="13970"/>
                  </a:cubicBezTo>
                  <a:cubicBezTo>
                    <a:pt x="514063" y="11430"/>
                    <a:pt x="563822" y="8890"/>
                    <a:pt x="610963" y="8890"/>
                  </a:cubicBezTo>
                  <a:cubicBezTo>
                    <a:pt x="663341" y="7620"/>
                    <a:pt x="715719" y="10160"/>
                    <a:pt x="768098" y="8890"/>
                  </a:cubicBezTo>
                  <a:cubicBezTo>
                    <a:pt x="833570" y="8890"/>
                    <a:pt x="2019938" y="6350"/>
                    <a:pt x="2085410" y="5080"/>
                  </a:cubicBezTo>
                  <a:cubicBezTo>
                    <a:pt x="2148264" y="3810"/>
                    <a:pt x="2211118" y="2540"/>
                    <a:pt x="2276591" y="2540"/>
                  </a:cubicBezTo>
                  <a:cubicBezTo>
                    <a:pt x="2383967" y="1270"/>
                    <a:pt x="2488723" y="0"/>
                    <a:pt x="2596098" y="0"/>
                  </a:cubicBezTo>
                  <a:cubicBezTo>
                    <a:pt x="2640620" y="0"/>
                    <a:pt x="2687760" y="2540"/>
                    <a:pt x="2732282" y="2540"/>
                  </a:cubicBezTo>
                  <a:cubicBezTo>
                    <a:pt x="2855371" y="3810"/>
                    <a:pt x="2981079" y="5080"/>
                    <a:pt x="3104167" y="7620"/>
                  </a:cubicBezTo>
                  <a:cubicBezTo>
                    <a:pt x="3169640" y="8890"/>
                    <a:pt x="3235113" y="12700"/>
                    <a:pt x="3300586" y="16510"/>
                  </a:cubicBezTo>
                  <a:cubicBezTo>
                    <a:pt x="3316299" y="16510"/>
                    <a:pt x="3332013" y="16510"/>
                    <a:pt x="3345108" y="16510"/>
                  </a:cubicBezTo>
                  <a:cubicBezTo>
                    <a:pt x="3362054" y="17780"/>
                    <a:pt x="3370944" y="20320"/>
                    <a:pt x="3381104" y="21590"/>
                  </a:cubicBezTo>
                  <a:close/>
                  <a:moveTo>
                    <a:pt x="3391264" y="1625198"/>
                  </a:moveTo>
                  <a:cubicBezTo>
                    <a:pt x="3392535" y="1608688"/>
                    <a:pt x="3393804" y="1595988"/>
                    <a:pt x="3393804" y="1583288"/>
                  </a:cubicBezTo>
                  <a:cubicBezTo>
                    <a:pt x="3392535" y="1513995"/>
                    <a:pt x="3391264" y="1449665"/>
                    <a:pt x="3391264" y="1380480"/>
                  </a:cubicBezTo>
                  <a:cubicBezTo>
                    <a:pt x="3391264" y="1348922"/>
                    <a:pt x="3393804" y="1317364"/>
                    <a:pt x="3392535" y="1285806"/>
                  </a:cubicBezTo>
                  <a:cubicBezTo>
                    <a:pt x="3392535" y="1256676"/>
                    <a:pt x="3391264" y="1226331"/>
                    <a:pt x="3389994" y="1197201"/>
                  </a:cubicBezTo>
                  <a:cubicBezTo>
                    <a:pt x="3384914" y="1152291"/>
                    <a:pt x="3373485" y="222542"/>
                    <a:pt x="3373485" y="177632"/>
                  </a:cubicBezTo>
                  <a:cubicBezTo>
                    <a:pt x="3370944" y="140005"/>
                    <a:pt x="3368404" y="101164"/>
                    <a:pt x="3365864" y="63500"/>
                  </a:cubicBezTo>
                  <a:cubicBezTo>
                    <a:pt x="3364594" y="44450"/>
                    <a:pt x="3363324" y="43180"/>
                    <a:pt x="3337251" y="41910"/>
                  </a:cubicBezTo>
                  <a:cubicBezTo>
                    <a:pt x="3329394" y="41910"/>
                    <a:pt x="3324156" y="41910"/>
                    <a:pt x="3316300" y="40640"/>
                  </a:cubicBezTo>
                  <a:cubicBezTo>
                    <a:pt x="3250827" y="36830"/>
                    <a:pt x="3182735" y="31750"/>
                    <a:pt x="3117262" y="30480"/>
                  </a:cubicBezTo>
                  <a:cubicBezTo>
                    <a:pt x="2957508" y="26670"/>
                    <a:pt x="2795136" y="25400"/>
                    <a:pt x="2635382" y="22860"/>
                  </a:cubicBezTo>
                  <a:cubicBezTo>
                    <a:pt x="2611812" y="22860"/>
                    <a:pt x="2585623" y="22860"/>
                    <a:pt x="2562053" y="22860"/>
                  </a:cubicBezTo>
                  <a:cubicBezTo>
                    <a:pt x="2522769" y="22860"/>
                    <a:pt x="2483485" y="22860"/>
                    <a:pt x="2446821" y="22860"/>
                  </a:cubicBezTo>
                  <a:cubicBezTo>
                    <a:pt x="2363015" y="22860"/>
                    <a:pt x="2279210" y="22860"/>
                    <a:pt x="2198024" y="24130"/>
                  </a:cubicBezTo>
                  <a:cubicBezTo>
                    <a:pt x="2127313" y="25400"/>
                    <a:pt x="935708" y="29210"/>
                    <a:pt x="864997" y="29210"/>
                  </a:cubicBezTo>
                  <a:cubicBezTo>
                    <a:pt x="749765" y="29210"/>
                    <a:pt x="634533" y="26670"/>
                    <a:pt x="519301" y="33020"/>
                  </a:cubicBezTo>
                  <a:cubicBezTo>
                    <a:pt x="459066" y="36830"/>
                    <a:pt x="401450" y="36830"/>
                    <a:pt x="343834" y="38100"/>
                  </a:cubicBezTo>
                  <a:cubicBezTo>
                    <a:pt x="244315" y="41910"/>
                    <a:pt x="144796" y="45720"/>
                    <a:pt x="49530" y="50800"/>
                  </a:cubicBezTo>
                  <a:cubicBezTo>
                    <a:pt x="36830" y="50800"/>
                    <a:pt x="34290" y="53340"/>
                    <a:pt x="33020" y="68393"/>
                  </a:cubicBezTo>
                  <a:cubicBezTo>
                    <a:pt x="31750" y="90241"/>
                    <a:pt x="31750" y="112088"/>
                    <a:pt x="30480" y="133936"/>
                  </a:cubicBezTo>
                  <a:cubicBezTo>
                    <a:pt x="29210" y="170349"/>
                    <a:pt x="26670" y="205549"/>
                    <a:pt x="25400" y="241962"/>
                  </a:cubicBezTo>
                  <a:cubicBezTo>
                    <a:pt x="20320" y="280803"/>
                    <a:pt x="26670" y="1229973"/>
                    <a:pt x="29210" y="1268813"/>
                  </a:cubicBezTo>
                  <a:cubicBezTo>
                    <a:pt x="29210" y="1310081"/>
                    <a:pt x="29210" y="1352563"/>
                    <a:pt x="30480" y="1393832"/>
                  </a:cubicBezTo>
                  <a:cubicBezTo>
                    <a:pt x="30480" y="1424176"/>
                    <a:pt x="33020" y="1454520"/>
                    <a:pt x="33020" y="1484865"/>
                  </a:cubicBezTo>
                  <a:cubicBezTo>
                    <a:pt x="33020" y="1517637"/>
                    <a:pt x="33020" y="1550408"/>
                    <a:pt x="31750" y="1583288"/>
                  </a:cubicBezTo>
                  <a:cubicBezTo>
                    <a:pt x="31750" y="1587098"/>
                    <a:pt x="31750" y="1589638"/>
                    <a:pt x="31750" y="1593448"/>
                  </a:cubicBezTo>
                  <a:cubicBezTo>
                    <a:pt x="31750" y="1603608"/>
                    <a:pt x="35560" y="1607418"/>
                    <a:pt x="44450" y="1607418"/>
                  </a:cubicBezTo>
                  <a:cubicBezTo>
                    <a:pt x="68848" y="1607418"/>
                    <a:pt x="105513" y="1608688"/>
                    <a:pt x="139559" y="1608688"/>
                  </a:cubicBezTo>
                  <a:cubicBezTo>
                    <a:pt x="189318" y="1608688"/>
                    <a:pt x="241696" y="1606148"/>
                    <a:pt x="291455" y="1608688"/>
                  </a:cubicBezTo>
                  <a:cubicBezTo>
                    <a:pt x="372642" y="1612498"/>
                    <a:pt x="453828" y="1615038"/>
                    <a:pt x="535014" y="1613768"/>
                  </a:cubicBezTo>
                  <a:cubicBezTo>
                    <a:pt x="587393" y="1612498"/>
                    <a:pt x="637152" y="1615038"/>
                    <a:pt x="689530" y="1615038"/>
                  </a:cubicBezTo>
                  <a:cubicBezTo>
                    <a:pt x="765479" y="1615038"/>
                    <a:pt x="841427" y="1613768"/>
                    <a:pt x="917376" y="1615038"/>
                  </a:cubicBezTo>
                  <a:cubicBezTo>
                    <a:pt x="1029989" y="1616308"/>
                    <a:pt x="2266116" y="1606148"/>
                    <a:pt x="2381348" y="1608688"/>
                  </a:cubicBezTo>
                  <a:cubicBezTo>
                    <a:pt x="2431107" y="1609958"/>
                    <a:pt x="2480866" y="1611228"/>
                    <a:pt x="2528007" y="1611228"/>
                  </a:cubicBezTo>
                  <a:cubicBezTo>
                    <a:pt x="2614431" y="1613768"/>
                    <a:pt x="2698236" y="1609958"/>
                    <a:pt x="2784660" y="1613768"/>
                  </a:cubicBezTo>
                  <a:cubicBezTo>
                    <a:pt x="2855371" y="1616308"/>
                    <a:pt x="2926081" y="1616308"/>
                    <a:pt x="2996792" y="1618848"/>
                  </a:cubicBezTo>
                  <a:cubicBezTo>
                    <a:pt x="3101549" y="1622658"/>
                    <a:pt x="3206305" y="1625198"/>
                    <a:pt x="3311062" y="1626468"/>
                  </a:cubicBezTo>
                  <a:cubicBezTo>
                    <a:pt x="3350345" y="1626468"/>
                    <a:pt x="3370944" y="1625198"/>
                    <a:pt x="3391264" y="1625198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81062" y="3867085"/>
            <a:ext cx="9325876" cy="246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9"/>
              </a:lnSpc>
            </a:pPr>
            <a:r>
              <a:rPr lang="en-US" sz="10261" spc="-687">
                <a:solidFill>
                  <a:srgbClr val="FFFFFF"/>
                </a:solidFill>
                <a:latin typeface="Gaegu Bold"/>
              </a:rPr>
              <a:t>EQUITY:</a:t>
            </a:r>
          </a:p>
          <a:p>
            <a:pPr algn="ctr">
              <a:lnSpc>
                <a:spcPts val="8209"/>
              </a:lnSpc>
            </a:pPr>
            <a:r>
              <a:rPr lang="en-US" sz="10261" spc="-687">
                <a:solidFill>
                  <a:srgbClr val="FFFFFF"/>
                </a:solidFill>
                <a:latin typeface="Gaegu Bold"/>
              </a:rPr>
              <a:t>Do You SEE Me?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85195" y="8115861"/>
            <a:ext cx="3503102" cy="4927636"/>
          </a:xfrm>
          <a:custGeom>
            <a:avLst/>
            <a:gdLst/>
            <a:ahLst/>
            <a:cxnLst/>
            <a:rect l="l" t="t" r="r" b="b"/>
            <a:pathLst>
              <a:path w="3503102" h="4927636">
                <a:moveTo>
                  <a:pt x="0" y="0"/>
                </a:moveTo>
                <a:lnTo>
                  <a:pt x="3503101" y="0"/>
                </a:lnTo>
                <a:lnTo>
                  <a:pt x="3503101" y="4927636"/>
                </a:lnTo>
                <a:lnTo>
                  <a:pt x="0" y="4927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586921" y="350147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3"/>
                </a:lnTo>
                <a:lnTo>
                  <a:pt x="0" y="9578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56701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9" y="0"/>
                </a:lnTo>
                <a:lnTo>
                  <a:pt x="3028369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8700" y="852482"/>
            <a:ext cx="2101304" cy="2112828"/>
          </a:xfrm>
          <a:custGeom>
            <a:avLst/>
            <a:gdLst/>
            <a:ahLst/>
            <a:cxnLst/>
            <a:rect l="l" t="t" r="r" b="b"/>
            <a:pathLst>
              <a:path w="2101304" h="2112828">
                <a:moveTo>
                  <a:pt x="0" y="0"/>
                </a:moveTo>
                <a:lnTo>
                  <a:pt x="2101304" y="0"/>
                </a:lnTo>
                <a:lnTo>
                  <a:pt x="2101304" y="2112828"/>
                </a:lnTo>
                <a:lnTo>
                  <a:pt x="0" y="2112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29816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02930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9" y="0"/>
                </a:lnTo>
                <a:lnTo>
                  <a:pt x="3028369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31592" y="2965310"/>
            <a:ext cx="5730521" cy="3802982"/>
          </a:xfrm>
          <a:custGeom>
            <a:avLst/>
            <a:gdLst/>
            <a:ahLst/>
            <a:cxnLst/>
            <a:rect l="l" t="t" r="r" b="b"/>
            <a:pathLst>
              <a:path w="5730521" h="3802982">
                <a:moveTo>
                  <a:pt x="0" y="0"/>
                </a:moveTo>
                <a:lnTo>
                  <a:pt x="5730521" y="0"/>
                </a:lnTo>
                <a:lnTo>
                  <a:pt x="5730521" y="3802983"/>
                </a:lnTo>
                <a:lnTo>
                  <a:pt x="0" y="38029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475213" y="3117541"/>
            <a:ext cx="9337574" cy="6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4442" spc="-297">
                <a:solidFill>
                  <a:srgbClr val="FFFFFF"/>
                </a:solidFill>
                <a:latin typeface="Gaegu"/>
              </a:rPr>
              <a:t>DCPS Afterschool Programs 2023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797033" y="-156086"/>
            <a:ext cx="19985329" cy="824843"/>
            <a:chOff x="0" y="0"/>
            <a:chExt cx="6531153" cy="269557"/>
          </a:xfrm>
        </p:grpSpPr>
        <p:sp>
          <p:nvSpPr>
            <p:cNvPr id="19" name="Freeform 19"/>
            <p:cNvSpPr/>
            <p:nvPr/>
          </p:nvSpPr>
          <p:spPr>
            <a:xfrm>
              <a:off x="10160" y="16510"/>
              <a:ext cx="6508293" cy="241617"/>
            </a:xfrm>
            <a:custGeom>
              <a:avLst/>
              <a:gdLst/>
              <a:ahLst/>
              <a:cxnLst/>
              <a:rect l="l" t="t" r="r" b="b"/>
              <a:pathLst>
                <a:path w="6508293" h="241617">
                  <a:moveTo>
                    <a:pt x="6508293" y="241617"/>
                  </a:moveTo>
                  <a:lnTo>
                    <a:pt x="0" y="233997"/>
                  </a:lnTo>
                  <a:lnTo>
                    <a:pt x="0" y="97026"/>
                  </a:lnTo>
                  <a:lnTo>
                    <a:pt x="17780" y="19050"/>
                  </a:lnTo>
                  <a:lnTo>
                    <a:pt x="3243501" y="0"/>
                  </a:lnTo>
                  <a:lnTo>
                    <a:pt x="6489243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-3810" y="0"/>
              <a:ext cx="6537503" cy="268287"/>
            </a:xfrm>
            <a:custGeom>
              <a:avLst/>
              <a:gdLst/>
              <a:ahLst/>
              <a:cxnLst/>
              <a:rect l="l" t="t" r="r" b="b"/>
              <a:pathLst>
                <a:path w="6537503" h="268287">
                  <a:moveTo>
                    <a:pt x="6503213" y="21590"/>
                  </a:moveTo>
                  <a:cubicBezTo>
                    <a:pt x="6504483" y="34290"/>
                    <a:pt x="6504483" y="44450"/>
                    <a:pt x="6505753" y="54610"/>
                  </a:cubicBezTo>
                  <a:cubicBezTo>
                    <a:pt x="6508294" y="66543"/>
                    <a:pt x="6509563" y="69721"/>
                    <a:pt x="6512103" y="72786"/>
                  </a:cubicBezTo>
                  <a:cubicBezTo>
                    <a:pt x="6512103" y="77213"/>
                    <a:pt x="6524803" y="164502"/>
                    <a:pt x="6531153" y="168929"/>
                  </a:cubicBezTo>
                  <a:cubicBezTo>
                    <a:pt x="6537503" y="175626"/>
                    <a:pt x="6533694" y="182437"/>
                    <a:pt x="6533694" y="189134"/>
                  </a:cubicBezTo>
                  <a:cubicBezTo>
                    <a:pt x="6533694" y="195037"/>
                    <a:pt x="6534963" y="200485"/>
                    <a:pt x="6536233" y="207327"/>
                  </a:cubicBezTo>
                  <a:cubicBezTo>
                    <a:pt x="6536233" y="228917"/>
                    <a:pt x="6536233" y="242887"/>
                    <a:pt x="6536233" y="267017"/>
                  </a:cubicBezTo>
                  <a:cubicBezTo>
                    <a:pt x="6513373" y="267017"/>
                    <a:pt x="6493053" y="268287"/>
                    <a:pt x="6457090" y="267017"/>
                  </a:cubicBezTo>
                  <a:cubicBezTo>
                    <a:pt x="6125919" y="261937"/>
                    <a:pt x="5789653" y="268287"/>
                    <a:pt x="5458482" y="263207"/>
                  </a:cubicBezTo>
                  <a:cubicBezTo>
                    <a:pt x="5259780" y="259397"/>
                    <a:pt x="5066173" y="261937"/>
                    <a:pt x="4867470" y="259397"/>
                  </a:cubicBezTo>
                  <a:cubicBezTo>
                    <a:pt x="4775761" y="258127"/>
                    <a:pt x="4684053" y="256857"/>
                    <a:pt x="4592343" y="255587"/>
                  </a:cubicBezTo>
                  <a:cubicBezTo>
                    <a:pt x="4536299" y="255587"/>
                    <a:pt x="4485350" y="256857"/>
                    <a:pt x="4429306" y="256857"/>
                  </a:cubicBezTo>
                  <a:cubicBezTo>
                    <a:pt x="4286647" y="255587"/>
                    <a:pt x="3894338" y="256857"/>
                    <a:pt x="3751679" y="255587"/>
                  </a:cubicBezTo>
                  <a:cubicBezTo>
                    <a:pt x="3649781" y="254317"/>
                    <a:pt x="1611807" y="263207"/>
                    <a:pt x="1509908" y="261937"/>
                  </a:cubicBezTo>
                  <a:cubicBezTo>
                    <a:pt x="1484434" y="261937"/>
                    <a:pt x="1453864" y="263207"/>
                    <a:pt x="1428389" y="263207"/>
                  </a:cubicBezTo>
                  <a:cubicBezTo>
                    <a:pt x="1367250" y="263207"/>
                    <a:pt x="1311206" y="264477"/>
                    <a:pt x="1250067" y="264477"/>
                  </a:cubicBezTo>
                  <a:cubicBezTo>
                    <a:pt x="1097219" y="264477"/>
                    <a:pt x="949465" y="263207"/>
                    <a:pt x="796617" y="261937"/>
                  </a:cubicBezTo>
                  <a:cubicBezTo>
                    <a:pt x="704909" y="260667"/>
                    <a:pt x="613200" y="259397"/>
                    <a:pt x="526586" y="258127"/>
                  </a:cubicBezTo>
                  <a:cubicBezTo>
                    <a:pt x="363548" y="256857"/>
                    <a:pt x="200510" y="255587"/>
                    <a:pt x="48260" y="255587"/>
                  </a:cubicBezTo>
                  <a:cubicBezTo>
                    <a:pt x="38100" y="255587"/>
                    <a:pt x="29210" y="255587"/>
                    <a:pt x="19050" y="254317"/>
                  </a:cubicBezTo>
                  <a:cubicBezTo>
                    <a:pt x="10160" y="253047"/>
                    <a:pt x="5080" y="246697"/>
                    <a:pt x="7620" y="237807"/>
                  </a:cubicBezTo>
                  <a:cubicBezTo>
                    <a:pt x="16510" y="206161"/>
                    <a:pt x="12700" y="203323"/>
                    <a:pt x="11430" y="200372"/>
                  </a:cubicBezTo>
                  <a:cubicBezTo>
                    <a:pt x="10160" y="194356"/>
                    <a:pt x="6350" y="188453"/>
                    <a:pt x="7620" y="182437"/>
                  </a:cubicBezTo>
                  <a:cubicBezTo>
                    <a:pt x="5080" y="174945"/>
                    <a:pt x="0" y="82207"/>
                    <a:pt x="7620" y="74602"/>
                  </a:cubicBezTo>
                  <a:cubicBezTo>
                    <a:pt x="8890" y="73126"/>
                    <a:pt x="7620" y="71537"/>
                    <a:pt x="8890" y="70061"/>
                  </a:cubicBezTo>
                  <a:cubicBezTo>
                    <a:pt x="10160" y="67678"/>
                    <a:pt x="12700" y="6506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137" y="30480"/>
                    <a:pt x="154656" y="29210"/>
                  </a:cubicBezTo>
                  <a:cubicBezTo>
                    <a:pt x="292219" y="25400"/>
                    <a:pt x="429782" y="22860"/>
                    <a:pt x="572440" y="20320"/>
                  </a:cubicBezTo>
                  <a:cubicBezTo>
                    <a:pt x="669244" y="17780"/>
                    <a:pt x="766048" y="16510"/>
                    <a:pt x="857757" y="13970"/>
                  </a:cubicBezTo>
                  <a:cubicBezTo>
                    <a:pt x="949466" y="11430"/>
                    <a:pt x="1046269" y="8890"/>
                    <a:pt x="1137978" y="8890"/>
                  </a:cubicBezTo>
                  <a:cubicBezTo>
                    <a:pt x="1239877" y="7620"/>
                    <a:pt x="1341776" y="10160"/>
                    <a:pt x="1443674" y="8890"/>
                  </a:cubicBezTo>
                  <a:cubicBezTo>
                    <a:pt x="1571048" y="8890"/>
                    <a:pt x="3879053" y="6350"/>
                    <a:pt x="4006426" y="5080"/>
                  </a:cubicBezTo>
                  <a:cubicBezTo>
                    <a:pt x="4128705" y="3810"/>
                    <a:pt x="4250983" y="2540"/>
                    <a:pt x="4378357" y="2540"/>
                  </a:cubicBezTo>
                  <a:cubicBezTo>
                    <a:pt x="4587249" y="1270"/>
                    <a:pt x="4791046" y="0"/>
                    <a:pt x="4999938" y="0"/>
                  </a:cubicBezTo>
                  <a:cubicBezTo>
                    <a:pt x="5086552" y="0"/>
                    <a:pt x="5178261" y="2540"/>
                    <a:pt x="5264875" y="2540"/>
                  </a:cubicBezTo>
                  <a:cubicBezTo>
                    <a:pt x="5504337" y="3810"/>
                    <a:pt x="5748894" y="5080"/>
                    <a:pt x="5988356" y="7620"/>
                  </a:cubicBezTo>
                  <a:cubicBezTo>
                    <a:pt x="6115729" y="8890"/>
                    <a:pt x="6243102" y="12700"/>
                    <a:pt x="6370476" y="16510"/>
                  </a:cubicBezTo>
                  <a:cubicBezTo>
                    <a:pt x="6401045" y="16510"/>
                    <a:pt x="6431615" y="16510"/>
                    <a:pt x="6457090" y="16510"/>
                  </a:cubicBezTo>
                  <a:cubicBezTo>
                    <a:pt x="6484163" y="17780"/>
                    <a:pt x="6493053" y="20320"/>
                    <a:pt x="6503213" y="21590"/>
                  </a:cubicBezTo>
                  <a:close/>
                  <a:moveTo>
                    <a:pt x="6513373" y="250507"/>
                  </a:moveTo>
                  <a:cubicBezTo>
                    <a:pt x="6514644" y="233997"/>
                    <a:pt x="6515913" y="221297"/>
                    <a:pt x="6515913" y="208597"/>
                  </a:cubicBezTo>
                  <a:cubicBezTo>
                    <a:pt x="6514644" y="199918"/>
                    <a:pt x="6513373" y="193902"/>
                    <a:pt x="6513373" y="187431"/>
                  </a:cubicBezTo>
                  <a:cubicBezTo>
                    <a:pt x="6513373" y="184480"/>
                    <a:pt x="6515913" y="181529"/>
                    <a:pt x="6514644" y="178578"/>
                  </a:cubicBezTo>
                  <a:cubicBezTo>
                    <a:pt x="6514644" y="175853"/>
                    <a:pt x="6513373" y="173016"/>
                    <a:pt x="6512103" y="170291"/>
                  </a:cubicBezTo>
                  <a:cubicBezTo>
                    <a:pt x="6507023" y="166091"/>
                    <a:pt x="6495593" y="79142"/>
                    <a:pt x="6495593" y="74942"/>
                  </a:cubicBezTo>
                  <a:cubicBezTo>
                    <a:pt x="6493053" y="71423"/>
                    <a:pt x="6490513" y="67791"/>
                    <a:pt x="6487974" y="63500"/>
                  </a:cubicBezTo>
                  <a:cubicBezTo>
                    <a:pt x="6486703" y="44450"/>
                    <a:pt x="6485433" y="43180"/>
                    <a:pt x="6441805" y="41910"/>
                  </a:cubicBezTo>
                  <a:cubicBezTo>
                    <a:pt x="6426520" y="41910"/>
                    <a:pt x="6416330" y="41910"/>
                    <a:pt x="6401045" y="40640"/>
                  </a:cubicBezTo>
                  <a:cubicBezTo>
                    <a:pt x="6273672" y="36830"/>
                    <a:pt x="6141204" y="31750"/>
                    <a:pt x="6013831" y="30480"/>
                  </a:cubicBezTo>
                  <a:cubicBezTo>
                    <a:pt x="5703040" y="26670"/>
                    <a:pt x="5387153" y="25400"/>
                    <a:pt x="5076363" y="22860"/>
                  </a:cubicBezTo>
                  <a:cubicBezTo>
                    <a:pt x="5030508" y="22860"/>
                    <a:pt x="4979559" y="22860"/>
                    <a:pt x="4933704" y="22860"/>
                  </a:cubicBezTo>
                  <a:cubicBezTo>
                    <a:pt x="4857280" y="22860"/>
                    <a:pt x="4780856" y="22860"/>
                    <a:pt x="4709527" y="22860"/>
                  </a:cubicBezTo>
                  <a:cubicBezTo>
                    <a:pt x="4546489" y="22860"/>
                    <a:pt x="4383452" y="22860"/>
                    <a:pt x="4225509" y="24130"/>
                  </a:cubicBezTo>
                  <a:cubicBezTo>
                    <a:pt x="4087945" y="25400"/>
                    <a:pt x="1769750" y="29210"/>
                    <a:pt x="1632187" y="29210"/>
                  </a:cubicBezTo>
                  <a:cubicBezTo>
                    <a:pt x="1408010" y="29210"/>
                    <a:pt x="1183833" y="26670"/>
                    <a:pt x="959656" y="33020"/>
                  </a:cubicBezTo>
                  <a:cubicBezTo>
                    <a:pt x="842472" y="36830"/>
                    <a:pt x="730383" y="36830"/>
                    <a:pt x="618295" y="38100"/>
                  </a:cubicBezTo>
                  <a:cubicBezTo>
                    <a:pt x="424687" y="41910"/>
                    <a:pt x="231080" y="45720"/>
                    <a:pt x="49530" y="50800"/>
                  </a:cubicBezTo>
                  <a:cubicBezTo>
                    <a:pt x="36830" y="50800"/>
                    <a:pt x="34290" y="53340"/>
                    <a:pt x="33020" y="64726"/>
                  </a:cubicBezTo>
                  <a:cubicBezTo>
                    <a:pt x="31750" y="66770"/>
                    <a:pt x="31750" y="68813"/>
                    <a:pt x="30480" y="70856"/>
                  </a:cubicBezTo>
                  <a:cubicBezTo>
                    <a:pt x="29210" y="74261"/>
                    <a:pt x="26670" y="77553"/>
                    <a:pt x="25400" y="80958"/>
                  </a:cubicBezTo>
                  <a:cubicBezTo>
                    <a:pt x="20320" y="84591"/>
                    <a:pt x="26670" y="173356"/>
                    <a:pt x="29210" y="176988"/>
                  </a:cubicBezTo>
                  <a:cubicBezTo>
                    <a:pt x="29210" y="180848"/>
                    <a:pt x="29210" y="184821"/>
                    <a:pt x="30480" y="188680"/>
                  </a:cubicBezTo>
                  <a:cubicBezTo>
                    <a:pt x="30480" y="191518"/>
                    <a:pt x="33020" y="194356"/>
                    <a:pt x="33020" y="197193"/>
                  </a:cubicBezTo>
                  <a:cubicBezTo>
                    <a:pt x="33020" y="200258"/>
                    <a:pt x="33020" y="203323"/>
                    <a:pt x="31750" y="208597"/>
                  </a:cubicBezTo>
                  <a:cubicBezTo>
                    <a:pt x="31750" y="212407"/>
                    <a:pt x="31750" y="214947"/>
                    <a:pt x="31750" y="218757"/>
                  </a:cubicBezTo>
                  <a:cubicBezTo>
                    <a:pt x="31750" y="228917"/>
                    <a:pt x="35560" y="232727"/>
                    <a:pt x="44450" y="232727"/>
                  </a:cubicBezTo>
                  <a:cubicBezTo>
                    <a:pt x="83327" y="232727"/>
                    <a:pt x="154656" y="233997"/>
                    <a:pt x="220890" y="233997"/>
                  </a:cubicBezTo>
                  <a:cubicBezTo>
                    <a:pt x="317694" y="233997"/>
                    <a:pt x="419592" y="231457"/>
                    <a:pt x="516396" y="233997"/>
                  </a:cubicBezTo>
                  <a:cubicBezTo>
                    <a:pt x="674339" y="237807"/>
                    <a:pt x="832282" y="240347"/>
                    <a:pt x="990225" y="239077"/>
                  </a:cubicBezTo>
                  <a:cubicBezTo>
                    <a:pt x="1092124" y="237807"/>
                    <a:pt x="1188927" y="240347"/>
                    <a:pt x="1290826" y="240347"/>
                  </a:cubicBezTo>
                  <a:cubicBezTo>
                    <a:pt x="1438579" y="240347"/>
                    <a:pt x="1586332" y="239077"/>
                    <a:pt x="1734085" y="240347"/>
                  </a:cubicBezTo>
                  <a:cubicBezTo>
                    <a:pt x="1953168" y="241617"/>
                    <a:pt x="4357977" y="231457"/>
                    <a:pt x="4582154" y="233997"/>
                  </a:cubicBezTo>
                  <a:cubicBezTo>
                    <a:pt x="4678958" y="235267"/>
                    <a:pt x="4775761" y="236537"/>
                    <a:pt x="4867470" y="236537"/>
                  </a:cubicBezTo>
                  <a:cubicBezTo>
                    <a:pt x="5035603" y="239077"/>
                    <a:pt x="5198641" y="235267"/>
                    <a:pt x="5366774" y="239077"/>
                  </a:cubicBezTo>
                  <a:cubicBezTo>
                    <a:pt x="5504337" y="241617"/>
                    <a:pt x="5641900" y="241617"/>
                    <a:pt x="5779464" y="244157"/>
                  </a:cubicBezTo>
                  <a:cubicBezTo>
                    <a:pt x="5983261" y="247967"/>
                    <a:pt x="6187058" y="250507"/>
                    <a:pt x="6390856" y="251777"/>
                  </a:cubicBezTo>
                  <a:cubicBezTo>
                    <a:pt x="6467280" y="251777"/>
                    <a:pt x="6493053" y="250507"/>
                    <a:pt x="6513373" y="250507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26845" y="6488770"/>
            <a:ext cx="9337574" cy="6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4442" spc="-297">
                <a:solidFill>
                  <a:srgbClr val="FFFFFF"/>
                </a:solidFill>
                <a:latin typeface="Gaegu"/>
              </a:rPr>
              <a:t>Dr. William L. Blake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0810" y="383373"/>
            <a:ext cx="15046379" cy="9520255"/>
            <a:chOff x="0" y="0"/>
            <a:chExt cx="20061839" cy="126936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1839" cy="12693673"/>
            </a:xfrm>
            <a:custGeom>
              <a:avLst/>
              <a:gdLst/>
              <a:ahLst/>
              <a:cxnLst/>
              <a:rect l="l" t="t" r="r" b="b"/>
              <a:pathLst>
                <a:path w="20061839" h="12693673">
                  <a:moveTo>
                    <a:pt x="0" y="0"/>
                  </a:moveTo>
                  <a:lnTo>
                    <a:pt x="20061839" y="0"/>
                  </a:lnTo>
                  <a:lnTo>
                    <a:pt x="20061839" y="12693673"/>
                  </a:lnTo>
                  <a:lnTo>
                    <a:pt x="0" y="12693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5050852" y="2105527"/>
              <a:ext cx="10009086" cy="7206676"/>
              <a:chOff x="0" y="0"/>
              <a:chExt cx="1447767" cy="10424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1424907" cy="1014472"/>
              </a:xfrm>
              <a:custGeom>
                <a:avLst/>
                <a:gdLst/>
                <a:ahLst/>
                <a:cxnLst/>
                <a:rect l="l" t="t" r="r" b="b"/>
                <a:pathLst>
                  <a:path w="1424907" h="1014472">
                    <a:moveTo>
                      <a:pt x="1424907" y="1014472"/>
                    </a:moveTo>
                    <a:lnTo>
                      <a:pt x="0" y="1006852"/>
                    </a:lnTo>
                    <a:lnTo>
                      <a:pt x="0" y="365072"/>
                    </a:lnTo>
                    <a:lnTo>
                      <a:pt x="17780" y="19050"/>
                    </a:lnTo>
                    <a:lnTo>
                      <a:pt x="708343" y="0"/>
                    </a:lnTo>
                    <a:lnTo>
                      <a:pt x="140585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1454117" cy="1041141"/>
              </a:xfrm>
              <a:custGeom>
                <a:avLst/>
                <a:gdLst/>
                <a:ahLst/>
                <a:cxnLst/>
                <a:rect l="l" t="t" r="r" b="b"/>
                <a:pathLst>
                  <a:path w="1454117" h="1041141">
                    <a:moveTo>
                      <a:pt x="1419827" y="21590"/>
                    </a:moveTo>
                    <a:cubicBezTo>
                      <a:pt x="1421097" y="34290"/>
                      <a:pt x="1421097" y="44450"/>
                      <a:pt x="1422367" y="54610"/>
                    </a:cubicBezTo>
                    <a:cubicBezTo>
                      <a:pt x="1424907" y="78501"/>
                      <a:pt x="1426177" y="98999"/>
                      <a:pt x="1428717" y="118765"/>
                    </a:cubicBezTo>
                    <a:cubicBezTo>
                      <a:pt x="1428717" y="147316"/>
                      <a:pt x="1441417" y="710286"/>
                      <a:pt x="1447767" y="738837"/>
                    </a:cubicBezTo>
                    <a:cubicBezTo>
                      <a:pt x="1454117" y="782030"/>
                      <a:pt x="1450307" y="825955"/>
                      <a:pt x="1450307" y="869148"/>
                    </a:cubicBezTo>
                    <a:cubicBezTo>
                      <a:pt x="1450307" y="907216"/>
                      <a:pt x="1451577" y="942356"/>
                      <a:pt x="1452847" y="980181"/>
                    </a:cubicBezTo>
                    <a:cubicBezTo>
                      <a:pt x="1452847" y="1001772"/>
                      <a:pt x="1452847" y="1015741"/>
                      <a:pt x="1452847" y="1039872"/>
                    </a:cubicBezTo>
                    <a:cubicBezTo>
                      <a:pt x="1429987" y="1039872"/>
                      <a:pt x="1409667" y="1041141"/>
                      <a:pt x="1390191" y="1039872"/>
                    </a:cubicBezTo>
                    <a:cubicBezTo>
                      <a:pt x="1321064" y="1034791"/>
                      <a:pt x="1250873" y="1041141"/>
                      <a:pt x="1181745" y="1036061"/>
                    </a:cubicBezTo>
                    <a:cubicBezTo>
                      <a:pt x="1140269" y="1032252"/>
                      <a:pt x="1099856" y="1034791"/>
                      <a:pt x="1058379" y="1032252"/>
                    </a:cubicBezTo>
                    <a:cubicBezTo>
                      <a:pt x="1039236" y="1030981"/>
                      <a:pt x="1020093" y="1029711"/>
                      <a:pt x="1000950" y="1028441"/>
                    </a:cubicBezTo>
                    <a:cubicBezTo>
                      <a:pt x="989252" y="1028441"/>
                      <a:pt x="978617" y="1029711"/>
                      <a:pt x="966918" y="1029711"/>
                    </a:cubicBezTo>
                    <a:cubicBezTo>
                      <a:pt x="937140" y="1028441"/>
                      <a:pt x="855251" y="1029711"/>
                      <a:pt x="825473" y="1028441"/>
                    </a:cubicBezTo>
                    <a:cubicBezTo>
                      <a:pt x="804203" y="1027172"/>
                      <a:pt x="378803" y="1036061"/>
                      <a:pt x="357533" y="1034791"/>
                    </a:cubicBezTo>
                    <a:cubicBezTo>
                      <a:pt x="352215" y="1034791"/>
                      <a:pt x="345834" y="1036061"/>
                      <a:pt x="340517" y="1036061"/>
                    </a:cubicBezTo>
                    <a:cubicBezTo>
                      <a:pt x="327755" y="1036061"/>
                      <a:pt x="316056" y="1037331"/>
                      <a:pt x="303294" y="1037331"/>
                    </a:cubicBezTo>
                    <a:cubicBezTo>
                      <a:pt x="271389" y="1037331"/>
                      <a:pt x="240548" y="1036061"/>
                      <a:pt x="208643" y="1034791"/>
                    </a:cubicBezTo>
                    <a:cubicBezTo>
                      <a:pt x="189500" y="1033522"/>
                      <a:pt x="170356" y="1032252"/>
                      <a:pt x="152277" y="1030981"/>
                    </a:cubicBezTo>
                    <a:cubicBezTo>
                      <a:pt x="118245" y="1029711"/>
                      <a:pt x="84213" y="1028441"/>
                      <a:pt x="48260" y="1028441"/>
                    </a:cubicBezTo>
                    <a:cubicBezTo>
                      <a:pt x="38100" y="1028441"/>
                      <a:pt x="29210" y="1028441"/>
                      <a:pt x="19050" y="1027172"/>
                    </a:cubicBezTo>
                    <a:cubicBezTo>
                      <a:pt x="10160" y="1025902"/>
                      <a:pt x="5080" y="1019552"/>
                      <a:pt x="7620" y="1010661"/>
                    </a:cubicBezTo>
                    <a:cubicBezTo>
                      <a:pt x="16510" y="978960"/>
                      <a:pt x="12700" y="960658"/>
                      <a:pt x="11430" y="941624"/>
                    </a:cubicBezTo>
                    <a:cubicBezTo>
                      <a:pt x="10160" y="902823"/>
                      <a:pt x="6350" y="864755"/>
                      <a:pt x="7620" y="825955"/>
                    </a:cubicBezTo>
                    <a:cubicBezTo>
                      <a:pt x="5080" y="777638"/>
                      <a:pt x="0" y="179528"/>
                      <a:pt x="7620" y="130479"/>
                    </a:cubicBezTo>
                    <a:cubicBezTo>
                      <a:pt x="8890" y="120961"/>
                      <a:pt x="7620" y="110712"/>
                      <a:pt x="8890" y="101195"/>
                    </a:cubicBezTo>
                    <a:cubicBezTo>
                      <a:pt x="10160" y="85822"/>
                      <a:pt x="12700" y="6898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625" y="30480"/>
                      <a:pt x="74641" y="29210"/>
                    </a:cubicBezTo>
                    <a:cubicBezTo>
                      <a:pt x="103356" y="25400"/>
                      <a:pt x="132070" y="22860"/>
                      <a:pt x="161849" y="20320"/>
                    </a:cubicBezTo>
                    <a:cubicBezTo>
                      <a:pt x="182055" y="17780"/>
                      <a:pt x="202262" y="16510"/>
                      <a:pt x="221405" y="13970"/>
                    </a:cubicBezTo>
                    <a:cubicBezTo>
                      <a:pt x="240548" y="11430"/>
                      <a:pt x="260754" y="8890"/>
                      <a:pt x="279897" y="8890"/>
                    </a:cubicBezTo>
                    <a:cubicBezTo>
                      <a:pt x="301167" y="7620"/>
                      <a:pt x="322437" y="10160"/>
                      <a:pt x="343707" y="8890"/>
                    </a:cubicBezTo>
                    <a:cubicBezTo>
                      <a:pt x="370295" y="8890"/>
                      <a:pt x="852060" y="6350"/>
                      <a:pt x="878648" y="5080"/>
                    </a:cubicBezTo>
                    <a:cubicBezTo>
                      <a:pt x="904172" y="3810"/>
                      <a:pt x="929696" y="2540"/>
                      <a:pt x="956283" y="2540"/>
                    </a:cubicBezTo>
                    <a:cubicBezTo>
                      <a:pt x="999887" y="1270"/>
                      <a:pt x="1042427" y="0"/>
                      <a:pt x="1086030" y="0"/>
                    </a:cubicBezTo>
                    <a:cubicBezTo>
                      <a:pt x="1104110" y="0"/>
                      <a:pt x="1123253" y="2540"/>
                      <a:pt x="1141332" y="2540"/>
                    </a:cubicBezTo>
                    <a:cubicBezTo>
                      <a:pt x="1191317" y="3810"/>
                      <a:pt x="1242365" y="5080"/>
                      <a:pt x="1292349" y="7620"/>
                    </a:cubicBezTo>
                    <a:cubicBezTo>
                      <a:pt x="1318937" y="8890"/>
                      <a:pt x="1345524" y="12700"/>
                      <a:pt x="1372112" y="16510"/>
                    </a:cubicBezTo>
                    <a:cubicBezTo>
                      <a:pt x="1378493" y="16510"/>
                      <a:pt x="1384874" y="16510"/>
                      <a:pt x="1390191" y="16510"/>
                    </a:cubicBezTo>
                    <a:cubicBezTo>
                      <a:pt x="1400777" y="17780"/>
                      <a:pt x="1409667" y="20320"/>
                      <a:pt x="1419827" y="21590"/>
                    </a:cubicBezTo>
                    <a:close/>
                    <a:moveTo>
                      <a:pt x="1429987" y="1023362"/>
                    </a:moveTo>
                    <a:cubicBezTo>
                      <a:pt x="1431257" y="1006852"/>
                      <a:pt x="1432527" y="994152"/>
                      <a:pt x="1432527" y="981452"/>
                    </a:cubicBezTo>
                    <a:cubicBezTo>
                      <a:pt x="1431257" y="938695"/>
                      <a:pt x="1429987" y="899895"/>
                      <a:pt x="1429987" y="858167"/>
                    </a:cubicBezTo>
                    <a:cubicBezTo>
                      <a:pt x="1429987" y="839133"/>
                      <a:pt x="1432527" y="820098"/>
                      <a:pt x="1431257" y="801064"/>
                    </a:cubicBezTo>
                    <a:cubicBezTo>
                      <a:pt x="1431257" y="783494"/>
                      <a:pt x="1429987" y="765192"/>
                      <a:pt x="1428717" y="747622"/>
                    </a:cubicBezTo>
                    <a:cubicBezTo>
                      <a:pt x="1423637" y="720535"/>
                      <a:pt x="1412207" y="159762"/>
                      <a:pt x="1412207" y="132675"/>
                    </a:cubicBezTo>
                    <a:cubicBezTo>
                      <a:pt x="1409667" y="109980"/>
                      <a:pt x="1407127" y="86554"/>
                      <a:pt x="1404587" y="63500"/>
                    </a:cubicBezTo>
                    <a:cubicBezTo>
                      <a:pt x="1403317" y="44450"/>
                      <a:pt x="1402047" y="43180"/>
                      <a:pt x="1387001" y="41910"/>
                    </a:cubicBezTo>
                    <a:cubicBezTo>
                      <a:pt x="1383810" y="41910"/>
                      <a:pt x="1381683" y="41910"/>
                      <a:pt x="1378493" y="40640"/>
                    </a:cubicBezTo>
                    <a:cubicBezTo>
                      <a:pt x="1351905" y="36830"/>
                      <a:pt x="1324254" y="31750"/>
                      <a:pt x="1297667" y="30480"/>
                    </a:cubicBezTo>
                    <a:cubicBezTo>
                      <a:pt x="1232793" y="26670"/>
                      <a:pt x="1166856" y="25400"/>
                      <a:pt x="1101983" y="22860"/>
                    </a:cubicBezTo>
                    <a:cubicBezTo>
                      <a:pt x="1092411" y="22860"/>
                      <a:pt x="1081776" y="22860"/>
                      <a:pt x="1072205" y="22860"/>
                    </a:cubicBezTo>
                    <a:cubicBezTo>
                      <a:pt x="1056252" y="22860"/>
                      <a:pt x="1040300" y="22860"/>
                      <a:pt x="1025411" y="22860"/>
                    </a:cubicBezTo>
                    <a:cubicBezTo>
                      <a:pt x="991379" y="22860"/>
                      <a:pt x="957347" y="22860"/>
                      <a:pt x="924378" y="24130"/>
                    </a:cubicBezTo>
                    <a:cubicBezTo>
                      <a:pt x="895664" y="25400"/>
                      <a:pt x="411771" y="29210"/>
                      <a:pt x="383057" y="29210"/>
                    </a:cubicBezTo>
                    <a:cubicBezTo>
                      <a:pt x="336263" y="29210"/>
                      <a:pt x="289469" y="26670"/>
                      <a:pt x="242675" y="33020"/>
                    </a:cubicBezTo>
                    <a:cubicBezTo>
                      <a:pt x="218214" y="36830"/>
                      <a:pt x="194817" y="36830"/>
                      <a:pt x="171420" y="38100"/>
                    </a:cubicBezTo>
                    <a:cubicBezTo>
                      <a:pt x="131007" y="41910"/>
                      <a:pt x="90594" y="45720"/>
                      <a:pt x="49530" y="50800"/>
                    </a:cubicBezTo>
                    <a:cubicBezTo>
                      <a:pt x="36830" y="50800"/>
                      <a:pt x="34290" y="53340"/>
                      <a:pt x="33020" y="66788"/>
                    </a:cubicBezTo>
                    <a:cubicBezTo>
                      <a:pt x="31750" y="79965"/>
                      <a:pt x="31750" y="93142"/>
                      <a:pt x="30480" y="106320"/>
                    </a:cubicBezTo>
                    <a:cubicBezTo>
                      <a:pt x="29210" y="128282"/>
                      <a:pt x="26670" y="149513"/>
                      <a:pt x="25400" y="171475"/>
                    </a:cubicBezTo>
                    <a:cubicBezTo>
                      <a:pt x="20320" y="194902"/>
                      <a:pt x="26670" y="767389"/>
                      <a:pt x="29210" y="790815"/>
                    </a:cubicBezTo>
                    <a:cubicBezTo>
                      <a:pt x="29210" y="815706"/>
                      <a:pt x="29210" y="841329"/>
                      <a:pt x="30480" y="866220"/>
                    </a:cubicBezTo>
                    <a:cubicBezTo>
                      <a:pt x="30480" y="884521"/>
                      <a:pt x="33020" y="902823"/>
                      <a:pt x="33020" y="921126"/>
                    </a:cubicBezTo>
                    <a:cubicBezTo>
                      <a:pt x="33020" y="940892"/>
                      <a:pt x="33020" y="960658"/>
                      <a:pt x="31750" y="981452"/>
                    </a:cubicBezTo>
                    <a:cubicBezTo>
                      <a:pt x="31750" y="985262"/>
                      <a:pt x="31750" y="987802"/>
                      <a:pt x="31750" y="991612"/>
                    </a:cubicBezTo>
                    <a:cubicBezTo>
                      <a:pt x="31750" y="1001772"/>
                      <a:pt x="35560" y="1005582"/>
                      <a:pt x="44450" y="1005582"/>
                    </a:cubicBezTo>
                    <a:cubicBezTo>
                      <a:pt x="59752" y="1005582"/>
                      <a:pt x="74641" y="1006852"/>
                      <a:pt x="88467" y="1006852"/>
                    </a:cubicBezTo>
                    <a:cubicBezTo>
                      <a:pt x="108673" y="1006852"/>
                      <a:pt x="129943" y="1004312"/>
                      <a:pt x="150150" y="1006852"/>
                    </a:cubicBezTo>
                    <a:cubicBezTo>
                      <a:pt x="183119" y="1010662"/>
                      <a:pt x="216087" y="1013202"/>
                      <a:pt x="249056" y="1011932"/>
                    </a:cubicBezTo>
                    <a:cubicBezTo>
                      <a:pt x="270326" y="1010662"/>
                      <a:pt x="290532" y="1013202"/>
                      <a:pt x="311802" y="1013202"/>
                    </a:cubicBezTo>
                    <a:cubicBezTo>
                      <a:pt x="342644" y="1013202"/>
                      <a:pt x="373485" y="1011932"/>
                      <a:pt x="404327" y="1013202"/>
                    </a:cubicBezTo>
                    <a:cubicBezTo>
                      <a:pt x="450057" y="1014472"/>
                      <a:pt x="952029" y="1004312"/>
                      <a:pt x="998823" y="1006852"/>
                    </a:cubicBezTo>
                    <a:cubicBezTo>
                      <a:pt x="1019030" y="1008122"/>
                      <a:pt x="1039236" y="1009391"/>
                      <a:pt x="1058379" y="1009391"/>
                    </a:cubicBezTo>
                    <a:cubicBezTo>
                      <a:pt x="1093475" y="1011932"/>
                      <a:pt x="1127507" y="1008122"/>
                      <a:pt x="1162602" y="1011932"/>
                    </a:cubicBezTo>
                    <a:cubicBezTo>
                      <a:pt x="1191317" y="1014472"/>
                      <a:pt x="1220031" y="1014472"/>
                      <a:pt x="1248746" y="1017012"/>
                    </a:cubicBezTo>
                    <a:cubicBezTo>
                      <a:pt x="1291286" y="1020822"/>
                      <a:pt x="1333826" y="1023362"/>
                      <a:pt x="1376366" y="1024632"/>
                    </a:cubicBezTo>
                    <a:cubicBezTo>
                      <a:pt x="1392318" y="1024632"/>
                      <a:pt x="1409667" y="1023362"/>
                      <a:pt x="1429987" y="102336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7860921" y="4265777"/>
            <a:ext cx="6926800" cy="184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5436" spc="-364">
                <a:solidFill>
                  <a:srgbClr val="FFFFFF"/>
                </a:solidFill>
                <a:latin typeface="Gaegu Bold"/>
              </a:rPr>
              <a:t>RESEARCH</a:t>
            </a:r>
          </a:p>
          <a:p>
            <a:pPr>
              <a:lnSpc>
                <a:spcPts val="4349"/>
              </a:lnSpc>
            </a:pPr>
            <a:r>
              <a:rPr lang="en-US" sz="5436" spc="-364">
                <a:solidFill>
                  <a:srgbClr val="FFFFFF"/>
                </a:solidFill>
                <a:latin typeface="Gaegu Bold"/>
              </a:rPr>
              <a:t> </a:t>
            </a:r>
          </a:p>
          <a:p>
            <a:pPr>
              <a:lnSpc>
                <a:spcPts val="4349"/>
              </a:lnSpc>
            </a:pPr>
            <a:endParaRPr lang="en-US" sz="5436" spc="-364">
              <a:solidFill>
                <a:srgbClr val="FFFFFF"/>
              </a:solidFill>
              <a:latin typeface="Gaegu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1253" y="-593433"/>
            <a:ext cx="9326793" cy="11473865"/>
            <a:chOff x="0" y="0"/>
            <a:chExt cx="2099166" cy="2582404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076306" cy="2554464"/>
            </a:xfrm>
            <a:custGeom>
              <a:avLst/>
              <a:gdLst/>
              <a:ahLst/>
              <a:cxnLst/>
              <a:rect l="l" t="t" r="r" b="b"/>
              <a:pathLst>
                <a:path w="2076306" h="2554464">
                  <a:moveTo>
                    <a:pt x="2076306" y="2554464"/>
                  </a:moveTo>
                  <a:lnTo>
                    <a:pt x="0" y="2546844"/>
                  </a:lnTo>
                  <a:lnTo>
                    <a:pt x="0" y="899182"/>
                  </a:lnTo>
                  <a:lnTo>
                    <a:pt x="17780" y="19050"/>
                  </a:lnTo>
                  <a:lnTo>
                    <a:pt x="1033205" y="0"/>
                  </a:lnTo>
                  <a:lnTo>
                    <a:pt x="2057256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05516" cy="2581134"/>
            </a:xfrm>
            <a:custGeom>
              <a:avLst/>
              <a:gdLst/>
              <a:ahLst/>
              <a:cxnLst/>
              <a:rect l="l" t="t" r="r" b="b"/>
              <a:pathLst>
                <a:path w="2105516" h="2581134">
                  <a:moveTo>
                    <a:pt x="2071226" y="21590"/>
                  </a:moveTo>
                  <a:cubicBezTo>
                    <a:pt x="2072496" y="34290"/>
                    <a:pt x="2072496" y="44450"/>
                    <a:pt x="2073766" y="54610"/>
                  </a:cubicBezTo>
                  <a:cubicBezTo>
                    <a:pt x="2076306" y="102329"/>
                    <a:pt x="2077576" y="157339"/>
                    <a:pt x="2080116" y="210384"/>
                  </a:cubicBezTo>
                  <a:cubicBezTo>
                    <a:pt x="2080116" y="287006"/>
                    <a:pt x="2092816" y="1797817"/>
                    <a:pt x="2099166" y="1874438"/>
                  </a:cubicBezTo>
                  <a:cubicBezTo>
                    <a:pt x="2105516" y="1990352"/>
                    <a:pt x="2101706" y="2108231"/>
                    <a:pt x="2101706" y="2224145"/>
                  </a:cubicBezTo>
                  <a:cubicBezTo>
                    <a:pt x="2101706" y="2326306"/>
                    <a:pt x="2102976" y="2420609"/>
                    <a:pt x="2104246" y="2520174"/>
                  </a:cubicBezTo>
                  <a:cubicBezTo>
                    <a:pt x="2104246" y="2541764"/>
                    <a:pt x="2104246" y="2555734"/>
                    <a:pt x="2104246" y="2579864"/>
                  </a:cubicBezTo>
                  <a:cubicBezTo>
                    <a:pt x="2081386" y="2579864"/>
                    <a:pt x="2061066" y="2581134"/>
                    <a:pt x="2039478" y="2579864"/>
                  </a:cubicBezTo>
                  <a:cubicBezTo>
                    <a:pt x="1936771" y="2574784"/>
                    <a:pt x="1832485" y="2581134"/>
                    <a:pt x="1729778" y="2576054"/>
                  </a:cubicBezTo>
                  <a:cubicBezTo>
                    <a:pt x="1668154" y="2572244"/>
                    <a:pt x="1608110" y="2574784"/>
                    <a:pt x="1546487" y="2572244"/>
                  </a:cubicBezTo>
                  <a:cubicBezTo>
                    <a:pt x="1518045" y="2570974"/>
                    <a:pt x="1489603" y="2569704"/>
                    <a:pt x="1461161" y="2568434"/>
                  </a:cubicBezTo>
                  <a:cubicBezTo>
                    <a:pt x="1443780" y="2568434"/>
                    <a:pt x="1427979" y="2569704"/>
                    <a:pt x="1410598" y="2569704"/>
                  </a:cubicBezTo>
                  <a:cubicBezTo>
                    <a:pt x="1366355" y="2568434"/>
                    <a:pt x="1244688" y="2569704"/>
                    <a:pt x="1200445" y="2568434"/>
                  </a:cubicBezTo>
                  <a:cubicBezTo>
                    <a:pt x="1168843" y="2567164"/>
                    <a:pt x="536803" y="2576054"/>
                    <a:pt x="505201" y="2574784"/>
                  </a:cubicBezTo>
                  <a:cubicBezTo>
                    <a:pt x="497301" y="2574784"/>
                    <a:pt x="487820" y="2576054"/>
                    <a:pt x="479920" y="2576054"/>
                  </a:cubicBezTo>
                  <a:cubicBezTo>
                    <a:pt x="460958" y="2576054"/>
                    <a:pt x="443577" y="2577324"/>
                    <a:pt x="424616" y="2577324"/>
                  </a:cubicBezTo>
                  <a:cubicBezTo>
                    <a:pt x="377213" y="2577324"/>
                    <a:pt x="331390" y="2576054"/>
                    <a:pt x="283987" y="2574784"/>
                  </a:cubicBezTo>
                  <a:cubicBezTo>
                    <a:pt x="255545" y="2573514"/>
                    <a:pt x="227104" y="2572244"/>
                    <a:pt x="200242" y="2570974"/>
                  </a:cubicBezTo>
                  <a:cubicBezTo>
                    <a:pt x="149679" y="2569704"/>
                    <a:pt x="99116" y="2568434"/>
                    <a:pt x="48260" y="2568434"/>
                  </a:cubicBezTo>
                  <a:cubicBezTo>
                    <a:pt x="38100" y="2568434"/>
                    <a:pt x="29210" y="2568434"/>
                    <a:pt x="19050" y="2567164"/>
                  </a:cubicBezTo>
                  <a:cubicBezTo>
                    <a:pt x="10160" y="2565894"/>
                    <a:pt x="5080" y="2559544"/>
                    <a:pt x="7620" y="2550654"/>
                  </a:cubicBezTo>
                  <a:cubicBezTo>
                    <a:pt x="16510" y="2518841"/>
                    <a:pt x="12700" y="2469725"/>
                    <a:pt x="11430" y="2418644"/>
                  </a:cubicBezTo>
                  <a:cubicBezTo>
                    <a:pt x="10160" y="2314518"/>
                    <a:pt x="6350" y="2212357"/>
                    <a:pt x="7620" y="2108231"/>
                  </a:cubicBezTo>
                  <a:cubicBezTo>
                    <a:pt x="5080" y="1978564"/>
                    <a:pt x="0" y="373450"/>
                    <a:pt x="7620" y="241819"/>
                  </a:cubicBezTo>
                  <a:cubicBezTo>
                    <a:pt x="8890" y="216278"/>
                    <a:pt x="7620" y="188773"/>
                    <a:pt x="8890" y="163233"/>
                  </a:cubicBezTo>
                  <a:cubicBezTo>
                    <a:pt x="10160" y="121975"/>
                    <a:pt x="12700" y="767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613" y="30480"/>
                    <a:pt x="84895" y="29210"/>
                  </a:cubicBezTo>
                  <a:cubicBezTo>
                    <a:pt x="127557" y="25400"/>
                    <a:pt x="170220" y="22860"/>
                    <a:pt x="214463" y="20320"/>
                  </a:cubicBezTo>
                  <a:cubicBezTo>
                    <a:pt x="244485" y="17780"/>
                    <a:pt x="274507" y="16510"/>
                    <a:pt x="302948" y="13970"/>
                  </a:cubicBezTo>
                  <a:cubicBezTo>
                    <a:pt x="331390" y="11430"/>
                    <a:pt x="361412" y="8890"/>
                    <a:pt x="389854" y="8890"/>
                  </a:cubicBezTo>
                  <a:cubicBezTo>
                    <a:pt x="421456" y="7620"/>
                    <a:pt x="453058" y="10160"/>
                    <a:pt x="484660" y="8890"/>
                  </a:cubicBezTo>
                  <a:cubicBezTo>
                    <a:pt x="524162" y="8890"/>
                    <a:pt x="1239947" y="6350"/>
                    <a:pt x="1279450" y="5080"/>
                  </a:cubicBezTo>
                  <a:cubicBezTo>
                    <a:pt x="1317372" y="3810"/>
                    <a:pt x="1355295" y="2540"/>
                    <a:pt x="1394797" y="2540"/>
                  </a:cubicBezTo>
                  <a:cubicBezTo>
                    <a:pt x="1459581" y="1270"/>
                    <a:pt x="1522785" y="0"/>
                    <a:pt x="1587569" y="0"/>
                  </a:cubicBezTo>
                  <a:cubicBezTo>
                    <a:pt x="1614431" y="0"/>
                    <a:pt x="1642873" y="2540"/>
                    <a:pt x="1669734" y="2540"/>
                  </a:cubicBezTo>
                  <a:cubicBezTo>
                    <a:pt x="1743999" y="3810"/>
                    <a:pt x="1819844" y="5080"/>
                    <a:pt x="1894108" y="7620"/>
                  </a:cubicBezTo>
                  <a:cubicBezTo>
                    <a:pt x="1933611" y="8890"/>
                    <a:pt x="1973113" y="12700"/>
                    <a:pt x="2012616" y="16510"/>
                  </a:cubicBezTo>
                  <a:cubicBezTo>
                    <a:pt x="2022096" y="16510"/>
                    <a:pt x="2031577" y="16510"/>
                    <a:pt x="2039478" y="16510"/>
                  </a:cubicBezTo>
                  <a:cubicBezTo>
                    <a:pt x="2052176" y="17780"/>
                    <a:pt x="2061066" y="20320"/>
                    <a:pt x="2071226" y="21590"/>
                  </a:cubicBezTo>
                  <a:close/>
                  <a:moveTo>
                    <a:pt x="2081386" y="2563354"/>
                  </a:moveTo>
                  <a:cubicBezTo>
                    <a:pt x="2082656" y="2546844"/>
                    <a:pt x="2083926" y="2534144"/>
                    <a:pt x="2083926" y="2521444"/>
                  </a:cubicBezTo>
                  <a:cubicBezTo>
                    <a:pt x="2082656" y="2410786"/>
                    <a:pt x="2081386" y="2306660"/>
                    <a:pt x="2081386" y="2194675"/>
                  </a:cubicBezTo>
                  <a:cubicBezTo>
                    <a:pt x="2081386" y="2143594"/>
                    <a:pt x="2083926" y="2092514"/>
                    <a:pt x="2082656" y="2041433"/>
                  </a:cubicBezTo>
                  <a:cubicBezTo>
                    <a:pt x="2082656" y="1994281"/>
                    <a:pt x="2081386" y="1945165"/>
                    <a:pt x="2080116" y="1898014"/>
                  </a:cubicBezTo>
                  <a:cubicBezTo>
                    <a:pt x="2075036" y="1825322"/>
                    <a:pt x="2063606" y="320404"/>
                    <a:pt x="2063606" y="247713"/>
                  </a:cubicBezTo>
                  <a:cubicBezTo>
                    <a:pt x="2061066" y="186809"/>
                    <a:pt x="2058526" y="123940"/>
                    <a:pt x="2055986" y="63500"/>
                  </a:cubicBezTo>
                  <a:cubicBezTo>
                    <a:pt x="2054716" y="44450"/>
                    <a:pt x="2053446" y="43180"/>
                    <a:pt x="2034737" y="41910"/>
                  </a:cubicBezTo>
                  <a:cubicBezTo>
                    <a:pt x="2029997" y="41910"/>
                    <a:pt x="2026837" y="41910"/>
                    <a:pt x="2022096" y="40640"/>
                  </a:cubicBezTo>
                  <a:cubicBezTo>
                    <a:pt x="1982594" y="36830"/>
                    <a:pt x="1941511" y="31750"/>
                    <a:pt x="1902009" y="30480"/>
                  </a:cubicBezTo>
                  <a:cubicBezTo>
                    <a:pt x="1805623" y="26670"/>
                    <a:pt x="1707657" y="25400"/>
                    <a:pt x="1611271" y="22860"/>
                  </a:cubicBezTo>
                  <a:cubicBezTo>
                    <a:pt x="1597050" y="22860"/>
                    <a:pt x="1581249" y="22860"/>
                    <a:pt x="1567028" y="22860"/>
                  </a:cubicBezTo>
                  <a:cubicBezTo>
                    <a:pt x="1543326" y="22860"/>
                    <a:pt x="1519625" y="22860"/>
                    <a:pt x="1497504" y="22860"/>
                  </a:cubicBezTo>
                  <a:cubicBezTo>
                    <a:pt x="1446940" y="22860"/>
                    <a:pt x="1396377" y="22860"/>
                    <a:pt x="1347394" y="24130"/>
                  </a:cubicBezTo>
                  <a:cubicBezTo>
                    <a:pt x="1304731" y="25400"/>
                    <a:pt x="585786" y="29210"/>
                    <a:pt x="543124" y="29210"/>
                  </a:cubicBezTo>
                  <a:cubicBezTo>
                    <a:pt x="473599" y="29210"/>
                    <a:pt x="404075" y="26670"/>
                    <a:pt x="334550" y="33020"/>
                  </a:cubicBezTo>
                  <a:cubicBezTo>
                    <a:pt x="298208" y="36830"/>
                    <a:pt x="263446" y="36830"/>
                    <a:pt x="228684" y="38100"/>
                  </a:cubicBezTo>
                  <a:cubicBezTo>
                    <a:pt x="168640" y="41910"/>
                    <a:pt x="108596" y="45720"/>
                    <a:pt x="49530" y="50800"/>
                  </a:cubicBezTo>
                  <a:cubicBezTo>
                    <a:pt x="36830" y="50800"/>
                    <a:pt x="34290" y="53340"/>
                    <a:pt x="33020" y="70895"/>
                  </a:cubicBezTo>
                  <a:cubicBezTo>
                    <a:pt x="31750" y="106258"/>
                    <a:pt x="31750" y="141622"/>
                    <a:pt x="30480" y="176985"/>
                  </a:cubicBezTo>
                  <a:cubicBezTo>
                    <a:pt x="29210" y="235925"/>
                    <a:pt x="26670" y="292899"/>
                    <a:pt x="25400" y="351839"/>
                  </a:cubicBezTo>
                  <a:cubicBezTo>
                    <a:pt x="20320" y="414707"/>
                    <a:pt x="26670" y="1951059"/>
                    <a:pt x="29210" y="2013928"/>
                  </a:cubicBezTo>
                  <a:cubicBezTo>
                    <a:pt x="29210" y="2080726"/>
                    <a:pt x="29210" y="2149488"/>
                    <a:pt x="30480" y="2216286"/>
                  </a:cubicBezTo>
                  <a:cubicBezTo>
                    <a:pt x="30480" y="2265402"/>
                    <a:pt x="33020" y="2314518"/>
                    <a:pt x="33020" y="2363634"/>
                  </a:cubicBezTo>
                  <a:cubicBezTo>
                    <a:pt x="33020" y="2416680"/>
                    <a:pt x="33020" y="2469725"/>
                    <a:pt x="31750" y="2521444"/>
                  </a:cubicBezTo>
                  <a:cubicBezTo>
                    <a:pt x="31750" y="2525254"/>
                    <a:pt x="31750" y="2527794"/>
                    <a:pt x="31750" y="2531604"/>
                  </a:cubicBezTo>
                  <a:cubicBezTo>
                    <a:pt x="31750" y="2541764"/>
                    <a:pt x="35560" y="2545574"/>
                    <a:pt x="44450" y="2545574"/>
                  </a:cubicBezTo>
                  <a:cubicBezTo>
                    <a:pt x="62773" y="2545574"/>
                    <a:pt x="84895" y="2546844"/>
                    <a:pt x="105436" y="2546844"/>
                  </a:cubicBezTo>
                  <a:cubicBezTo>
                    <a:pt x="135458" y="2546844"/>
                    <a:pt x="167060" y="2544304"/>
                    <a:pt x="197082" y="2546844"/>
                  </a:cubicBezTo>
                  <a:cubicBezTo>
                    <a:pt x="246065" y="2550654"/>
                    <a:pt x="295048" y="2553194"/>
                    <a:pt x="344031" y="2551924"/>
                  </a:cubicBezTo>
                  <a:cubicBezTo>
                    <a:pt x="375633" y="2550654"/>
                    <a:pt x="405655" y="2553194"/>
                    <a:pt x="437257" y="2553194"/>
                  </a:cubicBezTo>
                  <a:cubicBezTo>
                    <a:pt x="483080" y="2553194"/>
                    <a:pt x="528903" y="2551924"/>
                    <a:pt x="574726" y="2553194"/>
                  </a:cubicBezTo>
                  <a:cubicBezTo>
                    <a:pt x="642670" y="2554464"/>
                    <a:pt x="1388477" y="2544304"/>
                    <a:pt x="1458001" y="2546844"/>
                  </a:cubicBezTo>
                  <a:cubicBezTo>
                    <a:pt x="1488023" y="2548114"/>
                    <a:pt x="1518045" y="2549384"/>
                    <a:pt x="1546487" y="2549384"/>
                  </a:cubicBezTo>
                  <a:cubicBezTo>
                    <a:pt x="1598630" y="2551924"/>
                    <a:pt x="1649193" y="2548114"/>
                    <a:pt x="1701336" y="2551924"/>
                  </a:cubicBezTo>
                  <a:cubicBezTo>
                    <a:pt x="1743999" y="2554464"/>
                    <a:pt x="1786662" y="2554464"/>
                    <a:pt x="1829324" y="2557004"/>
                  </a:cubicBezTo>
                  <a:cubicBezTo>
                    <a:pt x="1892528" y="2560814"/>
                    <a:pt x="1955732" y="2563354"/>
                    <a:pt x="2018936" y="2564624"/>
                  </a:cubicBezTo>
                  <a:cubicBezTo>
                    <a:pt x="2042638" y="2564624"/>
                    <a:pt x="2061066" y="2563354"/>
                    <a:pt x="2081386" y="2563354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24612" y="3515330"/>
            <a:ext cx="809552" cy="656749"/>
          </a:xfrm>
          <a:custGeom>
            <a:avLst/>
            <a:gdLst/>
            <a:ahLst/>
            <a:cxnLst/>
            <a:rect l="l" t="t" r="r" b="b"/>
            <a:pathLst>
              <a:path w="809552" h="656749">
                <a:moveTo>
                  <a:pt x="0" y="0"/>
                </a:moveTo>
                <a:lnTo>
                  <a:pt x="809552" y="0"/>
                </a:lnTo>
                <a:lnTo>
                  <a:pt x="809552" y="656750"/>
                </a:lnTo>
                <a:lnTo>
                  <a:pt x="0" y="65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5768300"/>
            <a:ext cx="809552" cy="656749"/>
          </a:xfrm>
          <a:custGeom>
            <a:avLst/>
            <a:gdLst/>
            <a:ahLst/>
            <a:cxnLst/>
            <a:rect l="l" t="t" r="r" b="b"/>
            <a:pathLst>
              <a:path w="809552" h="656749">
                <a:moveTo>
                  <a:pt x="0" y="0"/>
                </a:moveTo>
                <a:lnTo>
                  <a:pt x="809552" y="0"/>
                </a:lnTo>
                <a:lnTo>
                  <a:pt x="809552" y="656749"/>
                </a:lnTo>
                <a:lnTo>
                  <a:pt x="0" y="656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591453"/>
            <a:ext cx="809552" cy="656749"/>
          </a:xfrm>
          <a:custGeom>
            <a:avLst/>
            <a:gdLst/>
            <a:ahLst/>
            <a:cxnLst/>
            <a:rect l="l" t="t" r="r" b="b"/>
            <a:pathLst>
              <a:path w="809552" h="656749">
                <a:moveTo>
                  <a:pt x="0" y="0"/>
                </a:moveTo>
                <a:lnTo>
                  <a:pt x="809552" y="0"/>
                </a:lnTo>
                <a:lnTo>
                  <a:pt x="809552" y="656749"/>
                </a:lnTo>
                <a:lnTo>
                  <a:pt x="0" y="656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48046" y="2535019"/>
            <a:ext cx="8239954" cy="5518313"/>
          </a:xfrm>
          <a:custGeom>
            <a:avLst/>
            <a:gdLst/>
            <a:ahLst/>
            <a:cxnLst/>
            <a:rect l="l" t="t" r="r" b="b"/>
            <a:pathLst>
              <a:path w="8239954" h="5518313">
                <a:moveTo>
                  <a:pt x="0" y="0"/>
                </a:moveTo>
                <a:lnTo>
                  <a:pt x="8239954" y="0"/>
                </a:lnTo>
                <a:lnTo>
                  <a:pt x="8239954" y="5518313"/>
                </a:lnTo>
                <a:lnTo>
                  <a:pt x="0" y="5518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34164" y="3252895"/>
            <a:ext cx="7498604" cy="136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3420" spc="-229">
                <a:solidFill>
                  <a:srgbClr val="FFFFFF"/>
                </a:solidFill>
                <a:latin typeface="Gaegu"/>
              </a:rPr>
              <a:t>Identify your student BASIC Needs (Maslow) - How will you provide those needs in your afterschool programming?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7180" y="5618097"/>
            <a:ext cx="7498604" cy="94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3420" spc="-229">
                <a:solidFill>
                  <a:srgbClr val="FFFFFF"/>
                </a:solidFill>
                <a:latin typeface="Gaegu"/>
              </a:rPr>
              <a:t>What images will you use in your programming that represents their social norms?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7180" y="7231700"/>
            <a:ext cx="7498604" cy="136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3420" spc="-229">
                <a:solidFill>
                  <a:srgbClr val="FFFFFF"/>
                </a:solidFill>
                <a:latin typeface="Gaegu"/>
              </a:rPr>
              <a:t>How will you encourage the remaining of your students to accept &amp; affirm your assigned students beliefs and/or lifestyle?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9388" y="424512"/>
            <a:ext cx="7865704" cy="236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9"/>
              </a:lnSpc>
            </a:pPr>
            <a:r>
              <a:rPr lang="en-US" sz="9936" spc="-665">
                <a:solidFill>
                  <a:srgbClr val="FFFFFF"/>
                </a:solidFill>
                <a:latin typeface="Gaegu Bold"/>
              </a:rPr>
              <a:t>Design an Equity Experience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45217">
            <a:off x="10311526" y="2765856"/>
            <a:ext cx="2158627" cy="3075764"/>
          </a:xfrm>
          <a:custGeom>
            <a:avLst/>
            <a:gdLst/>
            <a:ahLst/>
            <a:cxnLst/>
            <a:rect l="l" t="t" r="r" b="b"/>
            <a:pathLst>
              <a:path w="2158627" h="3075764">
                <a:moveTo>
                  <a:pt x="0" y="0"/>
                </a:moveTo>
                <a:lnTo>
                  <a:pt x="2158628" y="0"/>
                </a:lnTo>
                <a:lnTo>
                  <a:pt x="2158628" y="3075765"/>
                </a:lnTo>
                <a:lnTo>
                  <a:pt x="0" y="3075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36631" y="2116558"/>
            <a:ext cx="10814737" cy="5500488"/>
            <a:chOff x="0" y="0"/>
            <a:chExt cx="14419650" cy="733398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419650" cy="7333984"/>
              <a:chOff x="0" y="0"/>
              <a:chExt cx="3534228" cy="1797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3511368" cy="1769605"/>
              </a:xfrm>
              <a:custGeom>
                <a:avLst/>
                <a:gdLst/>
                <a:ahLst/>
                <a:cxnLst/>
                <a:rect l="l" t="t" r="r" b="b"/>
                <a:pathLst>
                  <a:path w="3511368" h="1769605">
                    <a:moveTo>
                      <a:pt x="3511368" y="1769605"/>
                    </a:moveTo>
                    <a:lnTo>
                      <a:pt x="0" y="1761985"/>
                    </a:lnTo>
                    <a:lnTo>
                      <a:pt x="0" y="626972"/>
                    </a:lnTo>
                    <a:lnTo>
                      <a:pt x="17780" y="19050"/>
                    </a:lnTo>
                    <a:lnTo>
                      <a:pt x="1748891" y="0"/>
                    </a:lnTo>
                    <a:lnTo>
                      <a:pt x="349231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3540578" cy="1796275"/>
              </a:xfrm>
              <a:custGeom>
                <a:avLst/>
                <a:gdLst/>
                <a:ahLst/>
                <a:cxnLst/>
                <a:rect l="l" t="t" r="r" b="b"/>
                <a:pathLst>
                  <a:path w="3540578" h="1796275">
                    <a:moveTo>
                      <a:pt x="3506288" y="21590"/>
                    </a:moveTo>
                    <a:cubicBezTo>
                      <a:pt x="3507558" y="34290"/>
                      <a:pt x="3507558" y="44450"/>
                      <a:pt x="3508828" y="54610"/>
                    </a:cubicBezTo>
                    <a:cubicBezTo>
                      <a:pt x="3511368" y="90185"/>
                      <a:pt x="3512638" y="127606"/>
                      <a:pt x="3515178" y="163691"/>
                    </a:cubicBezTo>
                    <a:cubicBezTo>
                      <a:pt x="3515178" y="215813"/>
                      <a:pt x="3527878" y="1243556"/>
                      <a:pt x="3534228" y="1295678"/>
                    </a:cubicBezTo>
                    <a:cubicBezTo>
                      <a:pt x="3540578" y="1374529"/>
                      <a:pt x="3536768" y="1454718"/>
                      <a:pt x="3536768" y="1533569"/>
                    </a:cubicBezTo>
                    <a:cubicBezTo>
                      <a:pt x="3536768" y="1603065"/>
                      <a:pt x="3538038" y="1667216"/>
                      <a:pt x="3539308" y="1735315"/>
                    </a:cubicBezTo>
                    <a:cubicBezTo>
                      <a:pt x="3539308" y="1756905"/>
                      <a:pt x="3539308" y="1770875"/>
                      <a:pt x="3539308" y="1795005"/>
                    </a:cubicBezTo>
                    <a:cubicBezTo>
                      <a:pt x="3516448" y="1795005"/>
                      <a:pt x="3496128" y="1796275"/>
                      <a:pt x="3469885" y="1795005"/>
                    </a:cubicBezTo>
                    <a:cubicBezTo>
                      <a:pt x="3293203" y="1789925"/>
                      <a:pt x="3113802" y="1796275"/>
                      <a:pt x="2937120" y="1791195"/>
                    </a:cubicBezTo>
                    <a:cubicBezTo>
                      <a:pt x="2831110" y="1787385"/>
                      <a:pt x="2727819" y="1789925"/>
                      <a:pt x="2621810" y="1787385"/>
                    </a:cubicBezTo>
                    <a:cubicBezTo>
                      <a:pt x="2572882" y="1786115"/>
                      <a:pt x="2523955" y="1784845"/>
                      <a:pt x="2475027" y="1783575"/>
                    </a:cubicBezTo>
                    <a:cubicBezTo>
                      <a:pt x="2445127" y="1783575"/>
                      <a:pt x="2417945" y="1784845"/>
                      <a:pt x="2388045" y="1784845"/>
                    </a:cubicBezTo>
                    <a:cubicBezTo>
                      <a:pt x="2311936" y="1783575"/>
                      <a:pt x="2102635" y="1784845"/>
                      <a:pt x="2026526" y="1783575"/>
                    </a:cubicBezTo>
                    <a:cubicBezTo>
                      <a:pt x="1972162" y="1782305"/>
                      <a:pt x="884886" y="1791195"/>
                      <a:pt x="830522" y="1789925"/>
                    </a:cubicBezTo>
                    <a:cubicBezTo>
                      <a:pt x="816931" y="1789925"/>
                      <a:pt x="800622" y="1791195"/>
                      <a:pt x="787031" y="1791195"/>
                    </a:cubicBezTo>
                    <a:cubicBezTo>
                      <a:pt x="754412" y="1791195"/>
                      <a:pt x="724512" y="1792465"/>
                      <a:pt x="691894" y="1792465"/>
                    </a:cubicBezTo>
                    <a:cubicBezTo>
                      <a:pt x="610348" y="1792465"/>
                      <a:pt x="531521" y="1791195"/>
                      <a:pt x="449975" y="1789925"/>
                    </a:cubicBezTo>
                    <a:cubicBezTo>
                      <a:pt x="401048" y="1788655"/>
                      <a:pt x="352120" y="1787385"/>
                      <a:pt x="305911" y="1786115"/>
                    </a:cubicBezTo>
                    <a:cubicBezTo>
                      <a:pt x="218929" y="1784845"/>
                      <a:pt x="131947" y="1783575"/>
                      <a:pt x="48260" y="1783575"/>
                    </a:cubicBezTo>
                    <a:cubicBezTo>
                      <a:pt x="38100" y="1783575"/>
                      <a:pt x="29210" y="1783575"/>
                      <a:pt x="19050" y="1782305"/>
                    </a:cubicBezTo>
                    <a:cubicBezTo>
                      <a:pt x="10160" y="1781035"/>
                      <a:pt x="5080" y="1774685"/>
                      <a:pt x="7620" y="1765795"/>
                    </a:cubicBezTo>
                    <a:cubicBezTo>
                      <a:pt x="16510" y="1734039"/>
                      <a:pt x="12700" y="1700627"/>
                      <a:pt x="11430" y="1665879"/>
                    </a:cubicBezTo>
                    <a:cubicBezTo>
                      <a:pt x="10160" y="1595046"/>
                      <a:pt x="6350" y="1525550"/>
                      <a:pt x="7620" y="1454718"/>
                    </a:cubicBezTo>
                    <a:cubicBezTo>
                      <a:pt x="5080" y="1366511"/>
                      <a:pt x="0" y="274617"/>
                      <a:pt x="7620" y="185074"/>
                    </a:cubicBezTo>
                    <a:cubicBezTo>
                      <a:pt x="8890" y="167700"/>
                      <a:pt x="7620" y="148989"/>
                      <a:pt x="8890" y="131615"/>
                    </a:cubicBezTo>
                    <a:cubicBezTo>
                      <a:pt x="10160" y="103550"/>
                      <a:pt x="12700" y="728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992" y="30480"/>
                      <a:pt x="107483" y="29210"/>
                    </a:cubicBezTo>
                    <a:cubicBezTo>
                      <a:pt x="180874" y="25400"/>
                      <a:pt x="254265" y="22860"/>
                      <a:pt x="330375" y="20320"/>
                    </a:cubicBezTo>
                    <a:cubicBezTo>
                      <a:pt x="382020" y="17780"/>
                      <a:pt x="433666" y="16510"/>
                      <a:pt x="482593" y="13970"/>
                    </a:cubicBezTo>
                    <a:cubicBezTo>
                      <a:pt x="531521" y="11430"/>
                      <a:pt x="583166" y="8890"/>
                      <a:pt x="632094" y="8890"/>
                    </a:cubicBezTo>
                    <a:cubicBezTo>
                      <a:pt x="686458" y="7620"/>
                      <a:pt x="740822" y="10160"/>
                      <a:pt x="795185" y="8890"/>
                    </a:cubicBezTo>
                    <a:cubicBezTo>
                      <a:pt x="863140" y="8890"/>
                      <a:pt x="2094480" y="6350"/>
                      <a:pt x="2162435" y="5080"/>
                    </a:cubicBezTo>
                    <a:cubicBezTo>
                      <a:pt x="2227672" y="3810"/>
                      <a:pt x="2292908" y="2540"/>
                      <a:pt x="2360863" y="2540"/>
                    </a:cubicBezTo>
                    <a:cubicBezTo>
                      <a:pt x="2472309" y="1270"/>
                      <a:pt x="2581037" y="0"/>
                      <a:pt x="2692483" y="0"/>
                    </a:cubicBezTo>
                    <a:cubicBezTo>
                      <a:pt x="2738692" y="0"/>
                      <a:pt x="2787619" y="2540"/>
                      <a:pt x="2833828" y="2540"/>
                    </a:cubicBezTo>
                    <a:cubicBezTo>
                      <a:pt x="2961583" y="3810"/>
                      <a:pt x="3092056" y="5080"/>
                      <a:pt x="3219811" y="7620"/>
                    </a:cubicBezTo>
                    <a:cubicBezTo>
                      <a:pt x="3287766" y="8890"/>
                      <a:pt x="3355721" y="12700"/>
                      <a:pt x="3423676" y="16510"/>
                    </a:cubicBezTo>
                    <a:cubicBezTo>
                      <a:pt x="3439985" y="16510"/>
                      <a:pt x="3456294" y="16510"/>
                      <a:pt x="3469885" y="16510"/>
                    </a:cubicBezTo>
                    <a:cubicBezTo>
                      <a:pt x="3487238" y="17780"/>
                      <a:pt x="3496128" y="20320"/>
                      <a:pt x="3506288" y="21590"/>
                    </a:cubicBezTo>
                    <a:close/>
                    <a:moveTo>
                      <a:pt x="3516448" y="1778495"/>
                    </a:moveTo>
                    <a:cubicBezTo>
                      <a:pt x="3517718" y="1761985"/>
                      <a:pt x="3518988" y="1749285"/>
                      <a:pt x="3518988" y="1736585"/>
                    </a:cubicBezTo>
                    <a:cubicBezTo>
                      <a:pt x="3517718" y="1660533"/>
                      <a:pt x="3516448" y="1589701"/>
                      <a:pt x="3516448" y="1513522"/>
                    </a:cubicBezTo>
                    <a:cubicBezTo>
                      <a:pt x="3516448" y="1478774"/>
                      <a:pt x="3518988" y="1444026"/>
                      <a:pt x="3517718" y="1409278"/>
                    </a:cubicBezTo>
                    <a:cubicBezTo>
                      <a:pt x="3517718" y="1377202"/>
                      <a:pt x="3516448" y="1343791"/>
                      <a:pt x="3515178" y="1311716"/>
                    </a:cubicBezTo>
                    <a:cubicBezTo>
                      <a:pt x="3510098" y="1262266"/>
                      <a:pt x="3498668" y="238533"/>
                      <a:pt x="3498668" y="189083"/>
                    </a:cubicBezTo>
                    <a:cubicBezTo>
                      <a:pt x="3496128" y="147653"/>
                      <a:pt x="3493588" y="104886"/>
                      <a:pt x="3491048" y="63500"/>
                    </a:cubicBezTo>
                    <a:cubicBezTo>
                      <a:pt x="3489778" y="44450"/>
                      <a:pt x="3488508" y="43180"/>
                      <a:pt x="3461730" y="41910"/>
                    </a:cubicBezTo>
                    <a:cubicBezTo>
                      <a:pt x="3453576" y="41910"/>
                      <a:pt x="3448140" y="41910"/>
                      <a:pt x="3439985" y="40640"/>
                    </a:cubicBezTo>
                    <a:cubicBezTo>
                      <a:pt x="3372030" y="36830"/>
                      <a:pt x="3301357" y="31750"/>
                      <a:pt x="3233402" y="30480"/>
                    </a:cubicBezTo>
                    <a:cubicBezTo>
                      <a:pt x="3067593" y="26670"/>
                      <a:pt x="2899065" y="25400"/>
                      <a:pt x="2733255" y="22860"/>
                    </a:cubicBezTo>
                    <a:cubicBezTo>
                      <a:pt x="2708792" y="22860"/>
                      <a:pt x="2681610" y="22860"/>
                      <a:pt x="2657146" y="22860"/>
                    </a:cubicBezTo>
                    <a:cubicBezTo>
                      <a:pt x="2616373" y="22860"/>
                      <a:pt x="2575600" y="22860"/>
                      <a:pt x="2537546" y="22860"/>
                    </a:cubicBezTo>
                    <a:cubicBezTo>
                      <a:pt x="2450564" y="22860"/>
                      <a:pt x="2363581" y="22860"/>
                      <a:pt x="2279318" y="24130"/>
                    </a:cubicBezTo>
                    <a:cubicBezTo>
                      <a:pt x="2205926" y="25400"/>
                      <a:pt x="969150" y="29210"/>
                      <a:pt x="895758" y="29210"/>
                    </a:cubicBezTo>
                    <a:cubicBezTo>
                      <a:pt x="776158" y="29210"/>
                      <a:pt x="656558" y="26670"/>
                      <a:pt x="536957" y="33020"/>
                    </a:cubicBezTo>
                    <a:cubicBezTo>
                      <a:pt x="474439" y="36830"/>
                      <a:pt x="414639" y="36830"/>
                      <a:pt x="354838" y="38100"/>
                    </a:cubicBezTo>
                    <a:cubicBezTo>
                      <a:pt x="251547" y="41910"/>
                      <a:pt x="148256" y="45720"/>
                      <a:pt x="49530" y="50800"/>
                    </a:cubicBezTo>
                    <a:cubicBezTo>
                      <a:pt x="36830" y="50800"/>
                      <a:pt x="34290" y="53340"/>
                      <a:pt x="33020" y="68801"/>
                    </a:cubicBezTo>
                    <a:cubicBezTo>
                      <a:pt x="31750" y="92858"/>
                      <a:pt x="31750" y="116914"/>
                      <a:pt x="30480" y="140971"/>
                    </a:cubicBezTo>
                    <a:cubicBezTo>
                      <a:pt x="29210" y="181065"/>
                      <a:pt x="26670" y="219822"/>
                      <a:pt x="25400" y="259916"/>
                    </a:cubicBezTo>
                    <a:cubicBezTo>
                      <a:pt x="20320" y="302683"/>
                      <a:pt x="26670" y="1347800"/>
                      <a:pt x="29210" y="1390567"/>
                    </a:cubicBezTo>
                    <a:cubicBezTo>
                      <a:pt x="29210" y="1436007"/>
                      <a:pt x="29210" y="1482783"/>
                      <a:pt x="30480" y="1528223"/>
                    </a:cubicBezTo>
                    <a:cubicBezTo>
                      <a:pt x="30480" y="1561635"/>
                      <a:pt x="33020" y="1595047"/>
                      <a:pt x="33020" y="1628458"/>
                    </a:cubicBezTo>
                    <a:cubicBezTo>
                      <a:pt x="33020" y="1664543"/>
                      <a:pt x="33020" y="1700627"/>
                      <a:pt x="31750" y="1736585"/>
                    </a:cubicBezTo>
                    <a:cubicBezTo>
                      <a:pt x="31750" y="1740395"/>
                      <a:pt x="31750" y="1742935"/>
                      <a:pt x="31750" y="1746745"/>
                    </a:cubicBezTo>
                    <a:cubicBezTo>
                      <a:pt x="31750" y="1756905"/>
                      <a:pt x="35560" y="1760715"/>
                      <a:pt x="44450" y="1760715"/>
                    </a:cubicBezTo>
                    <a:cubicBezTo>
                      <a:pt x="69428" y="1760715"/>
                      <a:pt x="107483" y="1761985"/>
                      <a:pt x="142820" y="1761985"/>
                    </a:cubicBezTo>
                    <a:cubicBezTo>
                      <a:pt x="194465" y="1761985"/>
                      <a:pt x="248829" y="1759445"/>
                      <a:pt x="300475" y="1761985"/>
                    </a:cubicBezTo>
                    <a:cubicBezTo>
                      <a:pt x="384739" y="1765795"/>
                      <a:pt x="469002" y="1768335"/>
                      <a:pt x="553266" y="1767065"/>
                    </a:cubicBezTo>
                    <a:cubicBezTo>
                      <a:pt x="607630" y="1765795"/>
                      <a:pt x="659276" y="1768335"/>
                      <a:pt x="713640" y="1768335"/>
                    </a:cubicBezTo>
                    <a:cubicBezTo>
                      <a:pt x="792467" y="1768335"/>
                      <a:pt x="871295" y="1767065"/>
                      <a:pt x="950122" y="1768335"/>
                    </a:cubicBezTo>
                    <a:cubicBezTo>
                      <a:pt x="1067004" y="1769605"/>
                      <a:pt x="2349990" y="1759445"/>
                      <a:pt x="2469591" y="1761985"/>
                    </a:cubicBezTo>
                    <a:cubicBezTo>
                      <a:pt x="2521236" y="1763255"/>
                      <a:pt x="2572882" y="1764525"/>
                      <a:pt x="2621810" y="1764525"/>
                    </a:cubicBezTo>
                    <a:cubicBezTo>
                      <a:pt x="2711510" y="1767065"/>
                      <a:pt x="2798492" y="1763255"/>
                      <a:pt x="2888192" y="1767065"/>
                    </a:cubicBezTo>
                    <a:cubicBezTo>
                      <a:pt x="2961583" y="1769605"/>
                      <a:pt x="3034975" y="1769605"/>
                      <a:pt x="3108366" y="1772145"/>
                    </a:cubicBezTo>
                    <a:cubicBezTo>
                      <a:pt x="3217093" y="1775955"/>
                      <a:pt x="3325821" y="1778495"/>
                      <a:pt x="3434549" y="1779765"/>
                    </a:cubicBezTo>
                    <a:cubicBezTo>
                      <a:pt x="3475321" y="1779765"/>
                      <a:pt x="3496128" y="1778495"/>
                      <a:pt x="3516448" y="1778495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255374" y="312727"/>
              <a:ext cx="13908901" cy="6708530"/>
              <a:chOff x="0" y="0"/>
              <a:chExt cx="3409044" cy="16442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3386184" cy="1616308"/>
              </a:xfrm>
              <a:custGeom>
                <a:avLst/>
                <a:gdLst/>
                <a:ahLst/>
                <a:cxnLst/>
                <a:rect l="l" t="t" r="r" b="b"/>
                <a:pathLst>
                  <a:path w="3386184" h="1616308">
                    <a:moveTo>
                      <a:pt x="3386184" y="1616308"/>
                    </a:moveTo>
                    <a:lnTo>
                      <a:pt x="0" y="1608688"/>
                    </a:lnTo>
                    <a:lnTo>
                      <a:pt x="0" y="573805"/>
                    </a:lnTo>
                    <a:lnTo>
                      <a:pt x="17780" y="19050"/>
                    </a:lnTo>
                    <a:lnTo>
                      <a:pt x="1686460" y="0"/>
                    </a:lnTo>
                    <a:lnTo>
                      <a:pt x="3367134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3415394" cy="1642978"/>
              </a:xfrm>
              <a:custGeom>
                <a:avLst/>
                <a:gdLst/>
                <a:ahLst/>
                <a:cxnLst/>
                <a:rect l="l" t="t" r="r" b="b"/>
                <a:pathLst>
                  <a:path w="3415394" h="1642978">
                    <a:moveTo>
                      <a:pt x="3381104" y="21590"/>
                    </a:moveTo>
                    <a:cubicBezTo>
                      <a:pt x="3382374" y="34290"/>
                      <a:pt x="3382374" y="44450"/>
                      <a:pt x="3383644" y="54610"/>
                    </a:cubicBezTo>
                    <a:cubicBezTo>
                      <a:pt x="3386184" y="87813"/>
                      <a:pt x="3387454" y="121799"/>
                      <a:pt x="3389994" y="154570"/>
                    </a:cubicBezTo>
                    <a:cubicBezTo>
                      <a:pt x="3389994" y="201908"/>
                      <a:pt x="3402694" y="1135298"/>
                      <a:pt x="3409044" y="1182635"/>
                    </a:cubicBezTo>
                    <a:cubicBezTo>
                      <a:pt x="3415394" y="1254248"/>
                      <a:pt x="3411584" y="1327074"/>
                      <a:pt x="3411584" y="1398687"/>
                    </a:cubicBezTo>
                    <a:cubicBezTo>
                      <a:pt x="3411584" y="1461803"/>
                      <a:pt x="3412854" y="1520064"/>
                      <a:pt x="3414124" y="1582018"/>
                    </a:cubicBezTo>
                    <a:cubicBezTo>
                      <a:pt x="3414124" y="1603608"/>
                      <a:pt x="3414124" y="1617578"/>
                      <a:pt x="3414124" y="1641708"/>
                    </a:cubicBezTo>
                    <a:cubicBezTo>
                      <a:pt x="3391264" y="1641708"/>
                      <a:pt x="3370944" y="1642978"/>
                      <a:pt x="3345108" y="1641708"/>
                    </a:cubicBezTo>
                    <a:cubicBezTo>
                      <a:pt x="3174878" y="1636628"/>
                      <a:pt x="3002030" y="1642978"/>
                      <a:pt x="2831801" y="1637898"/>
                    </a:cubicBezTo>
                    <a:cubicBezTo>
                      <a:pt x="2729663" y="1634087"/>
                      <a:pt x="2630144" y="1636628"/>
                      <a:pt x="2528007" y="1634087"/>
                    </a:cubicBezTo>
                    <a:cubicBezTo>
                      <a:pt x="2480866" y="1632818"/>
                      <a:pt x="2433726" y="1631548"/>
                      <a:pt x="2386585" y="1630278"/>
                    </a:cubicBezTo>
                    <a:cubicBezTo>
                      <a:pt x="2357777" y="1630278"/>
                      <a:pt x="2331588" y="1631548"/>
                      <a:pt x="2302780" y="1631548"/>
                    </a:cubicBezTo>
                    <a:cubicBezTo>
                      <a:pt x="2229451" y="1630278"/>
                      <a:pt x="2027794" y="1631548"/>
                      <a:pt x="1954465" y="1630278"/>
                    </a:cubicBezTo>
                    <a:cubicBezTo>
                      <a:pt x="1902087" y="1629008"/>
                      <a:pt x="854522" y="1637898"/>
                      <a:pt x="802143" y="1636628"/>
                    </a:cubicBezTo>
                    <a:cubicBezTo>
                      <a:pt x="789049" y="1636628"/>
                      <a:pt x="773335" y="1637898"/>
                      <a:pt x="760241" y="1637898"/>
                    </a:cubicBezTo>
                    <a:cubicBezTo>
                      <a:pt x="728814" y="1637898"/>
                      <a:pt x="700006" y="1639168"/>
                      <a:pt x="668579" y="1639168"/>
                    </a:cubicBezTo>
                    <a:cubicBezTo>
                      <a:pt x="590011" y="1639168"/>
                      <a:pt x="514063" y="1637898"/>
                      <a:pt x="435496" y="1636628"/>
                    </a:cubicBezTo>
                    <a:cubicBezTo>
                      <a:pt x="388355" y="1635358"/>
                      <a:pt x="341215" y="1634087"/>
                      <a:pt x="296693" y="1632818"/>
                    </a:cubicBezTo>
                    <a:cubicBezTo>
                      <a:pt x="212888" y="1631548"/>
                      <a:pt x="129083" y="1630278"/>
                      <a:pt x="48260" y="1630278"/>
                    </a:cubicBezTo>
                    <a:cubicBezTo>
                      <a:pt x="38100" y="1630278"/>
                      <a:pt x="29210" y="1630278"/>
                      <a:pt x="19050" y="1629008"/>
                    </a:cubicBezTo>
                    <a:cubicBezTo>
                      <a:pt x="10160" y="1627737"/>
                      <a:pt x="5080" y="1621388"/>
                      <a:pt x="7620" y="1612498"/>
                    </a:cubicBezTo>
                    <a:cubicBezTo>
                      <a:pt x="16510" y="1580753"/>
                      <a:pt x="12700" y="1550408"/>
                      <a:pt x="11430" y="1518850"/>
                    </a:cubicBezTo>
                    <a:cubicBezTo>
                      <a:pt x="10160" y="1454520"/>
                      <a:pt x="6350" y="1391404"/>
                      <a:pt x="7620" y="1327074"/>
                    </a:cubicBezTo>
                    <a:cubicBezTo>
                      <a:pt x="5080" y="1246965"/>
                      <a:pt x="0" y="255313"/>
                      <a:pt x="7620" y="173991"/>
                    </a:cubicBezTo>
                    <a:cubicBezTo>
                      <a:pt x="8890" y="158212"/>
                      <a:pt x="7620" y="141219"/>
                      <a:pt x="8890" y="125440"/>
                    </a:cubicBezTo>
                    <a:cubicBezTo>
                      <a:pt x="10160" y="99951"/>
                      <a:pt x="12700" y="7203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10" y="30480"/>
                      <a:pt x="105513" y="29210"/>
                    </a:cubicBezTo>
                    <a:cubicBezTo>
                      <a:pt x="176223" y="25400"/>
                      <a:pt x="246934" y="22860"/>
                      <a:pt x="320264" y="20320"/>
                    </a:cubicBezTo>
                    <a:cubicBezTo>
                      <a:pt x="370023" y="17780"/>
                      <a:pt x="419782" y="16510"/>
                      <a:pt x="466923" y="13970"/>
                    </a:cubicBezTo>
                    <a:cubicBezTo>
                      <a:pt x="514063" y="11430"/>
                      <a:pt x="563822" y="8890"/>
                      <a:pt x="610963" y="8890"/>
                    </a:cubicBezTo>
                    <a:cubicBezTo>
                      <a:pt x="663341" y="7620"/>
                      <a:pt x="715719" y="10160"/>
                      <a:pt x="768098" y="8890"/>
                    </a:cubicBezTo>
                    <a:cubicBezTo>
                      <a:pt x="833570" y="8890"/>
                      <a:pt x="2019938" y="6350"/>
                      <a:pt x="2085410" y="5080"/>
                    </a:cubicBezTo>
                    <a:cubicBezTo>
                      <a:pt x="2148264" y="3810"/>
                      <a:pt x="2211118" y="2540"/>
                      <a:pt x="2276591" y="2540"/>
                    </a:cubicBezTo>
                    <a:cubicBezTo>
                      <a:pt x="2383967" y="1270"/>
                      <a:pt x="2488723" y="0"/>
                      <a:pt x="2596098" y="0"/>
                    </a:cubicBezTo>
                    <a:cubicBezTo>
                      <a:pt x="2640620" y="0"/>
                      <a:pt x="2687760" y="2540"/>
                      <a:pt x="2732282" y="2540"/>
                    </a:cubicBezTo>
                    <a:cubicBezTo>
                      <a:pt x="2855371" y="3810"/>
                      <a:pt x="2981079" y="5080"/>
                      <a:pt x="3104167" y="7620"/>
                    </a:cubicBezTo>
                    <a:cubicBezTo>
                      <a:pt x="3169640" y="8890"/>
                      <a:pt x="3235113" y="12700"/>
                      <a:pt x="3300586" y="16510"/>
                    </a:cubicBezTo>
                    <a:cubicBezTo>
                      <a:pt x="3316299" y="16510"/>
                      <a:pt x="3332013" y="16510"/>
                      <a:pt x="3345108" y="16510"/>
                    </a:cubicBezTo>
                    <a:cubicBezTo>
                      <a:pt x="3362054" y="17780"/>
                      <a:pt x="3370944" y="20320"/>
                      <a:pt x="3381104" y="21590"/>
                    </a:cubicBezTo>
                    <a:close/>
                    <a:moveTo>
                      <a:pt x="3391264" y="1625198"/>
                    </a:moveTo>
                    <a:cubicBezTo>
                      <a:pt x="3392535" y="1608688"/>
                      <a:pt x="3393804" y="1595988"/>
                      <a:pt x="3393804" y="1583288"/>
                    </a:cubicBezTo>
                    <a:cubicBezTo>
                      <a:pt x="3392535" y="1513995"/>
                      <a:pt x="3391264" y="1449665"/>
                      <a:pt x="3391264" y="1380480"/>
                    </a:cubicBezTo>
                    <a:cubicBezTo>
                      <a:pt x="3391264" y="1348922"/>
                      <a:pt x="3393804" y="1317364"/>
                      <a:pt x="3392535" y="1285806"/>
                    </a:cubicBezTo>
                    <a:cubicBezTo>
                      <a:pt x="3392535" y="1256676"/>
                      <a:pt x="3391264" y="1226331"/>
                      <a:pt x="3389994" y="1197201"/>
                    </a:cubicBezTo>
                    <a:cubicBezTo>
                      <a:pt x="3384914" y="1152291"/>
                      <a:pt x="3373485" y="222542"/>
                      <a:pt x="3373485" y="177632"/>
                    </a:cubicBezTo>
                    <a:cubicBezTo>
                      <a:pt x="3370944" y="140005"/>
                      <a:pt x="3368404" y="101164"/>
                      <a:pt x="3365864" y="63500"/>
                    </a:cubicBezTo>
                    <a:cubicBezTo>
                      <a:pt x="3364594" y="44450"/>
                      <a:pt x="3363324" y="43180"/>
                      <a:pt x="3337251" y="41910"/>
                    </a:cubicBezTo>
                    <a:cubicBezTo>
                      <a:pt x="3329394" y="41910"/>
                      <a:pt x="3324156" y="41910"/>
                      <a:pt x="3316300" y="40640"/>
                    </a:cubicBezTo>
                    <a:cubicBezTo>
                      <a:pt x="3250827" y="36830"/>
                      <a:pt x="3182735" y="31750"/>
                      <a:pt x="3117262" y="30480"/>
                    </a:cubicBezTo>
                    <a:cubicBezTo>
                      <a:pt x="2957508" y="26670"/>
                      <a:pt x="2795136" y="25400"/>
                      <a:pt x="2635382" y="22860"/>
                    </a:cubicBezTo>
                    <a:cubicBezTo>
                      <a:pt x="2611812" y="22860"/>
                      <a:pt x="2585623" y="22860"/>
                      <a:pt x="2562053" y="22860"/>
                    </a:cubicBezTo>
                    <a:cubicBezTo>
                      <a:pt x="2522769" y="22860"/>
                      <a:pt x="2483485" y="22860"/>
                      <a:pt x="2446821" y="22860"/>
                    </a:cubicBezTo>
                    <a:cubicBezTo>
                      <a:pt x="2363015" y="22860"/>
                      <a:pt x="2279210" y="22860"/>
                      <a:pt x="2198024" y="24130"/>
                    </a:cubicBezTo>
                    <a:cubicBezTo>
                      <a:pt x="2127313" y="25400"/>
                      <a:pt x="935708" y="29210"/>
                      <a:pt x="864997" y="29210"/>
                    </a:cubicBezTo>
                    <a:cubicBezTo>
                      <a:pt x="749765" y="29210"/>
                      <a:pt x="634533" y="26670"/>
                      <a:pt x="519301" y="33020"/>
                    </a:cubicBezTo>
                    <a:cubicBezTo>
                      <a:pt x="459066" y="36830"/>
                      <a:pt x="401450" y="36830"/>
                      <a:pt x="343834" y="38100"/>
                    </a:cubicBezTo>
                    <a:cubicBezTo>
                      <a:pt x="244315" y="41910"/>
                      <a:pt x="144796" y="45720"/>
                      <a:pt x="49530" y="50800"/>
                    </a:cubicBezTo>
                    <a:cubicBezTo>
                      <a:pt x="36830" y="50800"/>
                      <a:pt x="34290" y="53340"/>
                      <a:pt x="33020" y="68393"/>
                    </a:cubicBezTo>
                    <a:cubicBezTo>
                      <a:pt x="31750" y="90241"/>
                      <a:pt x="31750" y="112088"/>
                      <a:pt x="30480" y="133936"/>
                    </a:cubicBezTo>
                    <a:cubicBezTo>
                      <a:pt x="29210" y="170349"/>
                      <a:pt x="26670" y="205549"/>
                      <a:pt x="25400" y="241962"/>
                    </a:cubicBezTo>
                    <a:cubicBezTo>
                      <a:pt x="20320" y="280803"/>
                      <a:pt x="26670" y="1229973"/>
                      <a:pt x="29210" y="1268813"/>
                    </a:cubicBezTo>
                    <a:cubicBezTo>
                      <a:pt x="29210" y="1310081"/>
                      <a:pt x="29210" y="1352563"/>
                      <a:pt x="30480" y="1393832"/>
                    </a:cubicBezTo>
                    <a:cubicBezTo>
                      <a:pt x="30480" y="1424176"/>
                      <a:pt x="33020" y="1454520"/>
                      <a:pt x="33020" y="1484865"/>
                    </a:cubicBezTo>
                    <a:cubicBezTo>
                      <a:pt x="33020" y="1517637"/>
                      <a:pt x="33020" y="1550408"/>
                      <a:pt x="31750" y="1583288"/>
                    </a:cubicBezTo>
                    <a:cubicBezTo>
                      <a:pt x="31750" y="1587098"/>
                      <a:pt x="31750" y="1589638"/>
                      <a:pt x="31750" y="1593448"/>
                    </a:cubicBezTo>
                    <a:cubicBezTo>
                      <a:pt x="31750" y="1603608"/>
                      <a:pt x="35560" y="1607418"/>
                      <a:pt x="44450" y="1607418"/>
                    </a:cubicBezTo>
                    <a:cubicBezTo>
                      <a:pt x="68848" y="1607418"/>
                      <a:pt x="105513" y="1608688"/>
                      <a:pt x="139559" y="1608688"/>
                    </a:cubicBezTo>
                    <a:cubicBezTo>
                      <a:pt x="189318" y="1608688"/>
                      <a:pt x="241696" y="1606148"/>
                      <a:pt x="291455" y="1608688"/>
                    </a:cubicBezTo>
                    <a:cubicBezTo>
                      <a:pt x="372642" y="1612498"/>
                      <a:pt x="453828" y="1615038"/>
                      <a:pt x="535014" y="1613768"/>
                    </a:cubicBezTo>
                    <a:cubicBezTo>
                      <a:pt x="587393" y="1612498"/>
                      <a:pt x="637152" y="1615038"/>
                      <a:pt x="689530" y="1615038"/>
                    </a:cubicBezTo>
                    <a:cubicBezTo>
                      <a:pt x="765479" y="1615038"/>
                      <a:pt x="841427" y="1613768"/>
                      <a:pt x="917376" y="1615038"/>
                    </a:cubicBezTo>
                    <a:cubicBezTo>
                      <a:pt x="1029989" y="1616308"/>
                      <a:pt x="2266116" y="1606148"/>
                      <a:pt x="2381348" y="1608688"/>
                    </a:cubicBezTo>
                    <a:cubicBezTo>
                      <a:pt x="2431107" y="1609958"/>
                      <a:pt x="2480866" y="1611228"/>
                      <a:pt x="2528007" y="1611228"/>
                    </a:cubicBezTo>
                    <a:cubicBezTo>
                      <a:pt x="2614431" y="1613768"/>
                      <a:pt x="2698236" y="1609958"/>
                      <a:pt x="2784660" y="1613768"/>
                    </a:cubicBezTo>
                    <a:cubicBezTo>
                      <a:pt x="2855371" y="1616308"/>
                      <a:pt x="2926081" y="1616308"/>
                      <a:pt x="2996792" y="1618848"/>
                    </a:cubicBezTo>
                    <a:cubicBezTo>
                      <a:pt x="3101549" y="1622658"/>
                      <a:pt x="3206305" y="1625198"/>
                      <a:pt x="3311062" y="1626468"/>
                    </a:cubicBezTo>
                    <a:cubicBezTo>
                      <a:pt x="3350345" y="1626468"/>
                      <a:pt x="3370944" y="1625198"/>
                      <a:pt x="3391264" y="1625198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4467860" y="2828493"/>
            <a:ext cx="9325876" cy="425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8"/>
              </a:lnSpc>
            </a:pPr>
            <a:r>
              <a:rPr lang="en-US" sz="12560" spc="-841">
                <a:solidFill>
                  <a:srgbClr val="FFFFFF"/>
                </a:solidFill>
                <a:latin typeface="Gaegu Bold"/>
              </a:rPr>
              <a:t>Thank you for committing to EQUITY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685195" y="8115861"/>
            <a:ext cx="3503102" cy="4927636"/>
          </a:xfrm>
          <a:custGeom>
            <a:avLst/>
            <a:gdLst/>
            <a:ahLst/>
            <a:cxnLst/>
            <a:rect l="l" t="t" r="r" b="b"/>
            <a:pathLst>
              <a:path w="3503102" h="4927636">
                <a:moveTo>
                  <a:pt x="0" y="0"/>
                </a:moveTo>
                <a:lnTo>
                  <a:pt x="3503101" y="0"/>
                </a:lnTo>
                <a:lnTo>
                  <a:pt x="3503101" y="4927636"/>
                </a:lnTo>
                <a:lnTo>
                  <a:pt x="0" y="4927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586921" y="350147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3"/>
                </a:lnTo>
                <a:lnTo>
                  <a:pt x="0" y="9578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656701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9" y="0"/>
                </a:lnTo>
                <a:lnTo>
                  <a:pt x="3028369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852482"/>
            <a:ext cx="2101304" cy="2112828"/>
          </a:xfrm>
          <a:custGeom>
            <a:avLst/>
            <a:gdLst/>
            <a:ahLst/>
            <a:cxnLst/>
            <a:rect l="l" t="t" r="r" b="b"/>
            <a:pathLst>
              <a:path w="2101304" h="2112828">
                <a:moveTo>
                  <a:pt x="0" y="0"/>
                </a:moveTo>
                <a:lnTo>
                  <a:pt x="2101304" y="0"/>
                </a:lnTo>
                <a:lnTo>
                  <a:pt x="2101304" y="2112828"/>
                </a:lnTo>
                <a:lnTo>
                  <a:pt x="0" y="2112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29816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602930" y="8215664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9" y="0"/>
                </a:lnTo>
                <a:lnTo>
                  <a:pt x="3028369" y="4827833"/>
                </a:lnTo>
                <a:lnTo>
                  <a:pt x="0" y="482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31592" y="2965310"/>
            <a:ext cx="5730521" cy="3802982"/>
          </a:xfrm>
          <a:custGeom>
            <a:avLst/>
            <a:gdLst/>
            <a:ahLst/>
            <a:cxnLst/>
            <a:rect l="l" t="t" r="r" b="b"/>
            <a:pathLst>
              <a:path w="5730521" h="3802982">
                <a:moveTo>
                  <a:pt x="0" y="0"/>
                </a:moveTo>
                <a:lnTo>
                  <a:pt x="5730521" y="0"/>
                </a:lnTo>
                <a:lnTo>
                  <a:pt x="5730521" y="3802983"/>
                </a:lnTo>
                <a:lnTo>
                  <a:pt x="0" y="38029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797033" y="-156086"/>
            <a:ext cx="19985329" cy="824843"/>
            <a:chOff x="0" y="0"/>
            <a:chExt cx="6531153" cy="269557"/>
          </a:xfrm>
        </p:grpSpPr>
        <p:sp>
          <p:nvSpPr>
            <p:cNvPr id="19" name="Freeform 19"/>
            <p:cNvSpPr/>
            <p:nvPr/>
          </p:nvSpPr>
          <p:spPr>
            <a:xfrm>
              <a:off x="10160" y="16510"/>
              <a:ext cx="6508293" cy="241617"/>
            </a:xfrm>
            <a:custGeom>
              <a:avLst/>
              <a:gdLst/>
              <a:ahLst/>
              <a:cxnLst/>
              <a:rect l="l" t="t" r="r" b="b"/>
              <a:pathLst>
                <a:path w="6508293" h="241617">
                  <a:moveTo>
                    <a:pt x="6508293" y="241617"/>
                  </a:moveTo>
                  <a:lnTo>
                    <a:pt x="0" y="233997"/>
                  </a:lnTo>
                  <a:lnTo>
                    <a:pt x="0" y="97026"/>
                  </a:lnTo>
                  <a:lnTo>
                    <a:pt x="17780" y="19050"/>
                  </a:lnTo>
                  <a:lnTo>
                    <a:pt x="3243501" y="0"/>
                  </a:lnTo>
                  <a:lnTo>
                    <a:pt x="6489243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-3810" y="0"/>
              <a:ext cx="6537503" cy="268287"/>
            </a:xfrm>
            <a:custGeom>
              <a:avLst/>
              <a:gdLst/>
              <a:ahLst/>
              <a:cxnLst/>
              <a:rect l="l" t="t" r="r" b="b"/>
              <a:pathLst>
                <a:path w="6537503" h="268287">
                  <a:moveTo>
                    <a:pt x="6503213" y="21590"/>
                  </a:moveTo>
                  <a:cubicBezTo>
                    <a:pt x="6504483" y="34290"/>
                    <a:pt x="6504483" y="44450"/>
                    <a:pt x="6505753" y="54610"/>
                  </a:cubicBezTo>
                  <a:cubicBezTo>
                    <a:pt x="6508294" y="66543"/>
                    <a:pt x="6509563" y="69721"/>
                    <a:pt x="6512103" y="72786"/>
                  </a:cubicBezTo>
                  <a:cubicBezTo>
                    <a:pt x="6512103" y="77213"/>
                    <a:pt x="6524803" y="164502"/>
                    <a:pt x="6531153" y="168929"/>
                  </a:cubicBezTo>
                  <a:cubicBezTo>
                    <a:pt x="6537503" y="175626"/>
                    <a:pt x="6533694" y="182437"/>
                    <a:pt x="6533694" y="189134"/>
                  </a:cubicBezTo>
                  <a:cubicBezTo>
                    <a:pt x="6533694" y="195037"/>
                    <a:pt x="6534963" y="200485"/>
                    <a:pt x="6536233" y="207327"/>
                  </a:cubicBezTo>
                  <a:cubicBezTo>
                    <a:pt x="6536233" y="228917"/>
                    <a:pt x="6536233" y="242887"/>
                    <a:pt x="6536233" y="267017"/>
                  </a:cubicBezTo>
                  <a:cubicBezTo>
                    <a:pt x="6513373" y="267017"/>
                    <a:pt x="6493053" y="268287"/>
                    <a:pt x="6457090" y="267017"/>
                  </a:cubicBezTo>
                  <a:cubicBezTo>
                    <a:pt x="6125919" y="261937"/>
                    <a:pt x="5789653" y="268287"/>
                    <a:pt x="5458482" y="263207"/>
                  </a:cubicBezTo>
                  <a:cubicBezTo>
                    <a:pt x="5259780" y="259397"/>
                    <a:pt x="5066173" y="261937"/>
                    <a:pt x="4867470" y="259397"/>
                  </a:cubicBezTo>
                  <a:cubicBezTo>
                    <a:pt x="4775761" y="258127"/>
                    <a:pt x="4684053" y="256857"/>
                    <a:pt x="4592343" y="255587"/>
                  </a:cubicBezTo>
                  <a:cubicBezTo>
                    <a:pt x="4536299" y="255587"/>
                    <a:pt x="4485350" y="256857"/>
                    <a:pt x="4429306" y="256857"/>
                  </a:cubicBezTo>
                  <a:cubicBezTo>
                    <a:pt x="4286647" y="255587"/>
                    <a:pt x="3894338" y="256857"/>
                    <a:pt x="3751679" y="255587"/>
                  </a:cubicBezTo>
                  <a:cubicBezTo>
                    <a:pt x="3649781" y="254317"/>
                    <a:pt x="1611807" y="263207"/>
                    <a:pt x="1509908" y="261937"/>
                  </a:cubicBezTo>
                  <a:cubicBezTo>
                    <a:pt x="1484434" y="261937"/>
                    <a:pt x="1453864" y="263207"/>
                    <a:pt x="1428389" y="263207"/>
                  </a:cubicBezTo>
                  <a:cubicBezTo>
                    <a:pt x="1367250" y="263207"/>
                    <a:pt x="1311206" y="264477"/>
                    <a:pt x="1250067" y="264477"/>
                  </a:cubicBezTo>
                  <a:cubicBezTo>
                    <a:pt x="1097219" y="264477"/>
                    <a:pt x="949465" y="263207"/>
                    <a:pt x="796617" y="261937"/>
                  </a:cubicBezTo>
                  <a:cubicBezTo>
                    <a:pt x="704909" y="260667"/>
                    <a:pt x="613200" y="259397"/>
                    <a:pt x="526586" y="258127"/>
                  </a:cubicBezTo>
                  <a:cubicBezTo>
                    <a:pt x="363548" y="256857"/>
                    <a:pt x="200510" y="255587"/>
                    <a:pt x="48260" y="255587"/>
                  </a:cubicBezTo>
                  <a:cubicBezTo>
                    <a:pt x="38100" y="255587"/>
                    <a:pt x="29210" y="255587"/>
                    <a:pt x="19050" y="254317"/>
                  </a:cubicBezTo>
                  <a:cubicBezTo>
                    <a:pt x="10160" y="253047"/>
                    <a:pt x="5080" y="246697"/>
                    <a:pt x="7620" y="237807"/>
                  </a:cubicBezTo>
                  <a:cubicBezTo>
                    <a:pt x="16510" y="206161"/>
                    <a:pt x="12700" y="203323"/>
                    <a:pt x="11430" y="200372"/>
                  </a:cubicBezTo>
                  <a:cubicBezTo>
                    <a:pt x="10160" y="194356"/>
                    <a:pt x="6350" y="188453"/>
                    <a:pt x="7620" y="182437"/>
                  </a:cubicBezTo>
                  <a:cubicBezTo>
                    <a:pt x="5080" y="174945"/>
                    <a:pt x="0" y="82207"/>
                    <a:pt x="7620" y="74602"/>
                  </a:cubicBezTo>
                  <a:cubicBezTo>
                    <a:pt x="8890" y="73126"/>
                    <a:pt x="7620" y="71537"/>
                    <a:pt x="8890" y="70061"/>
                  </a:cubicBezTo>
                  <a:cubicBezTo>
                    <a:pt x="10160" y="67678"/>
                    <a:pt x="12700" y="6506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137" y="30480"/>
                    <a:pt x="154656" y="29210"/>
                  </a:cubicBezTo>
                  <a:cubicBezTo>
                    <a:pt x="292219" y="25400"/>
                    <a:pt x="429782" y="22860"/>
                    <a:pt x="572440" y="20320"/>
                  </a:cubicBezTo>
                  <a:cubicBezTo>
                    <a:pt x="669244" y="17780"/>
                    <a:pt x="766048" y="16510"/>
                    <a:pt x="857757" y="13970"/>
                  </a:cubicBezTo>
                  <a:cubicBezTo>
                    <a:pt x="949466" y="11430"/>
                    <a:pt x="1046269" y="8890"/>
                    <a:pt x="1137978" y="8890"/>
                  </a:cubicBezTo>
                  <a:cubicBezTo>
                    <a:pt x="1239877" y="7620"/>
                    <a:pt x="1341776" y="10160"/>
                    <a:pt x="1443674" y="8890"/>
                  </a:cubicBezTo>
                  <a:cubicBezTo>
                    <a:pt x="1571048" y="8890"/>
                    <a:pt x="3879053" y="6350"/>
                    <a:pt x="4006426" y="5080"/>
                  </a:cubicBezTo>
                  <a:cubicBezTo>
                    <a:pt x="4128705" y="3810"/>
                    <a:pt x="4250983" y="2540"/>
                    <a:pt x="4378357" y="2540"/>
                  </a:cubicBezTo>
                  <a:cubicBezTo>
                    <a:pt x="4587249" y="1270"/>
                    <a:pt x="4791046" y="0"/>
                    <a:pt x="4999938" y="0"/>
                  </a:cubicBezTo>
                  <a:cubicBezTo>
                    <a:pt x="5086552" y="0"/>
                    <a:pt x="5178261" y="2540"/>
                    <a:pt x="5264875" y="2540"/>
                  </a:cubicBezTo>
                  <a:cubicBezTo>
                    <a:pt x="5504337" y="3810"/>
                    <a:pt x="5748894" y="5080"/>
                    <a:pt x="5988356" y="7620"/>
                  </a:cubicBezTo>
                  <a:cubicBezTo>
                    <a:pt x="6115729" y="8890"/>
                    <a:pt x="6243102" y="12700"/>
                    <a:pt x="6370476" y="16510"/>
                  </a:cubicBezTo>
                  <a:cubicBezTo>
                    <a:pt x="6401045" y="16510"/>
                    <a:pt x="6431615" y="16510"/>
                    <a:pt x="6457090" y="16510"/>
                  </a:cubicBezTo>
                  <a:cubicBezTo>
                    <a:pt x="6484163" y="17780"/>
                    <a:pt x="6493053" y="20320"/>
                    <a:pt x="6503213" y="21590"/>
                  </a:cubicBezTo>
                  <a:close/>
                  <a:moveTo>
                    <a:pt x="6513373" y="250507"/>
                  </a:moveTo>
                  <a:cubicBezTo>
                    <a:pt x="6514644" y="233997"/>
                    <a:pt x="6515913" y="221297"/>
                    <a:pt x="6515913" y="208597"/>
                  </a:cubicBezTo>
                  <a:cubicBezTo>
                    <a:pt x="6514644" y="199918"/>
                    <a:pt x="6513373" y="193902"/>
                    <a:pt x="6513373" y="187431"/>
                  </a:cubicBezTo>
                  <a:cubicBezTo>
                    <a:pt x="6513373" y="184480"/>
                    <a:pt x="6515913" y="181529"/>
                    <a:pt x="6514644" y="178578"/>
                  </a:cubicBezTo>
                  <a:cubicBezTo>
                    <a:pt x="6514644" y="175853"/>
                    <a:pt x="6513373" y="173016"/>
                    <a:pt x="6512103" y="170291"/>
                  </a:cubicBezTo>
                  <a:cubicBezTo>
                    <a:pt x="6507023" y="166091"/>
                    <a:pt x="6495593" y="79142"/>
                    <a:pt x="6495593" y="74942"/>
                  </a:cubicBezTo>
                  <a:cubicBezTo>
                    <a:pt x="6493053" y="71423"/>
                    <a:pt x="6490513" y="67791"/>
                    <a:pt x="6487974" y="63500"/>
                  </a:cubicBezTo>
                  <a:cubicBezTo>
                    <a:pt x="6486703" y="44450"/>
                    <a:pt x="6485433" y="43180"/>
                    <a:pt x="6441805" y="41910"/>
                  </a:cubicBezTo>
                  <a:cubicBezTo>
                    <a:pt x="6426520" y="41910"/>
                    <a:pt x="6416330" y="41910"/>
                    <a:pt x="6401045" y="40640"/>
                  </a:cubicBezTo>
                  <a:cubicBezTo>
                    <a:pt x="6273672" y="36830"/>
                    <a:pt x="6141204" y="31750"/>
                    <a:pt x="6013831" y="30480"/>
                  </a:cubicBezTo>
                  <a:cubicBezTo>
                    <a:pt x="5703040" y="26670"/>
                    <a:pt x="5387153" y="25400"/>
                    <a:pt x="5076363" y="22860"/>
                  </a:cubicBezTo>
                  <a:cubicBezTo>
                    <a:pt x="5030508" y="22860"/>
                    <a:pt x="4979559" y="22860"/>
                    <a:pt x="4933704" y="22860"/>
                  </a:cubicBezTo>
                  <a:cubicBezTo>
                    <a:pt x="4857280" y="22860"/>
                    <a:pt x="4780856" y="22860"/>
                    <a:pt x="4709527" y="22860"/>
                  </a:cubicBezTo>
                  <a:cubicBezTo>
                    <a:pt x="4546489" y="22860"/>
                    <a:pt x="4383452" y="22860"/>
                    <a:pt x="4225509" y="24130"/>
                  </a:cubicBezTo>
                  <a:cubicBezTo>
                    <a:pt x="4087945" y="25400"/>
                    <a:pt x="1769750" y="29210"/>
                    <a:pt x="1632187" y="29210"/>
                  </a:cubicBezTo>
                  <a:cubicBezTo>
                    <a:pt x="1408010" y="29210"/>
                    <a:pt x="1183833" y="26670"/>
                    <a:pt x="959656" y="33020"/>
                  </a:cubicBezTo>
                  <a:cubicBezTo>
                    <a:pt x="842472" y="36830"/>
                    <a:pt x="730383" y="36830"/>
                    <a:pt x="618295" y="38100"/>
                  </a:cubicBezTo>
                  <a:cubicBezTo>
                    <a:pt x="424687" y="41910"/>
                    <a:pt x="231080" y="45720"/>
                    <a:pt x="49530" y="50800"/>
                  </a:cubicBezTo>
                  <a:cubicBezTo>
                    <a:pt x="36830" y="50800"/>
                    <a:pt x="34290" y="53340"/>
                    <a:pt x="33020" y="64726"/>
                  </a:cubicBezTo>
                  <a:cubicBezTo>
                    <a:pt x="31750" y="66770"/>
                    <a:pt x="31750" y="68813"/>
                    <a:pt x="30480" y="70856"/>
                  </a:cubicBezTo>
                  <a:cubicBezTo>
                    <a:pt x="29210" y="74261"/>
                    <a:pt x="26670" y="77553"/>
                    <a:pt x="25400" y="80958"/>
                  </a:cubicBezTo>
                  <a:cubicBezTo>
                    <a:pt x="20320" y="84591"/>
                    <a:pt x="26670" y="173356"/>
                    <a:pt x="29210" y="176988"/>
                  </a:cubicBezTo>
                  <a:cubicBezTo>
                    <a:pt x="29210" y="180848"/>
                    <a:pt x="29210" y="184821"/>
                    <a:pt x="30480" y="188680"/>
                  </a:cubicBezTo>
                  <a:cubicBezTo>
                    <a:pt x="30480" y="191518"/>
                    <a:pt x="33020" y="194356"/>
                    <a:pt x="33020" y="197193"/>
                  </a:cubicBezTo>
                  <a:cubicBezTo>
                    <a:pt x="33020" y="200258"/>
                    <a:pt x="33020" y="203323"/>
                    <a:pt x="31750" y="208597"/>
                  </a:cubicBezTo>
                  <a:cubicBezTo>
                    <a:pt x="31750" y="212407"/>
                    <a:pt x="31750" y="214947"/>
                    <a:pt x="31750" y="218757"/>
                  </a:cubicBezTo>
                  <a:cubicBezTo>
                    <a:pt x="31750" y="228917"/>
                    <a:pt x="35560" y="232727"/>
                    <a:pt x="44450" y="232727"/>
                  </a:cubicBezTo>
                  <a:cubicBezTo>
                    <a:pt x="83327" y="232727"/>
                    <a:pt x="154656" y="233997"/>
                    <a:pt x="220890" y="233997"/>
                  </a:cubicBezTo>
                  <a:cubicBezTo>
                    <a:pt x="317694" y="233997"/>
                    <a:pt x="419592" y="231457"/>
                    <a:pt x="516396" y="233997"/>
                  </a:cubicBezTo>
                  <a:cubicBezTo>
                    <a:pt x="674339" y="237807"/>
                    <a:pt x="832282" y="240347"/>
                    <a:pt x="990225" y="239077"/>
                  </a:cubicBezTo>
                  <a:cubicBezTo>
                    <a:pt x="1092124" y="237807"/>
                    <a:pt x="1188927" y="240347"/>
                    <a:pt x="1290826" y="240347"/>
                  </a:cubicBezTo>
                  <a:cubicBezTo>
                    <a:pt x="1438579" y="240347"/>
                    <a:pt x="1586332" y="239077"/>
                    <a:pt x="1734085" y="240347"/>
                  </a:cubicBezTo>
                  <a:cubicBezTo>
                    <a:pt x="1953168" y="241617"/>
                    <a:pt x="4357977" y="231457"/>
                    <a:pt x="4582154" y="233997"/>
                  </a:cubicBezTo>
                  <a:cubicBezTo>
                    <a:pt x="4678958" y="235267"/>
                    <a:pt x="4775761" y="236537"/>
                    <a:pt x="4867470" y="236537"/>
                  </a:cubicBezTo>
                  <a:cubicBezTo>
                    <a:pt x="5035603" y="239077"/>
                    <a:pt x="5198641" y="235267"/>
                    <a:pt x="5366774" y="239077"/>
                  </a:cubicBezTo>
                  <a:cubicBezTo>
                    <a:pt x="5504337" y="241617"/>
                    <a:pt x="5641900" y="241617"/>
                    <a:pt x="5779464" y="244157"/>
                  </a:cubicBezTo>
                  <a:cubicBezTo>
                    <a:pt x="5983261" y="247967"/>
                    <a:pt x="6187058" y="250507"/>
                    <a:pt x="6390856" y="251777"/>
                  </a:cubicBezTo>
                  <a:cubicBezTo>
                    <a:pt x="6467280" y="251777"/>
                    <a:pt x="6493053" y="250507"/>
                    <a:pt x="6513373" y="250507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0810" y="383373"/>
            <a:ext cx="15046379" cy="9520255"/>
            <a:chOff x="0" y="0"/>
            <a:chExt cx="20061839" cy="126936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1839" cy="12693673"/>
            </a:xfrm>
            <a:custGeom>
              <a:avLst/>
              <a:gdLst/>
              <a:ahLst/>
              <a:cxnLst/>
              <a:rect l="l" t="t" r="r" b="b"/>
              <a:pathLst>
                <a:path w="20061839" h="12693673">
                  <a:moveTo>
                    <a:pt x="0" y="0"/>
                  </a:moveTo>
                  <a:lnTo>
                    <a:pt x="20061839" y="0"/>
                  </a:lnTo>
                  <a:lnTo>
                    <a:pt x="20061839" y="12693673"/>
                  </a:lnTo>
                  <a:lnTo>
                    <a:pt x="0" y="12693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5050852" y="2105527"/>
              <a:ext cx="10009086" cy="7206676"/>
              <a:chOff x="0" y="0"/>
              <a:chExt cx="1447767" cy="10424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1424907" cy="1014472"/>
              </a:xfrm>
              <a:custGeom>
                <a:avLst/>
                <a:gdLst/>
                <a:ahLst/>
                <a:cxnLst/>
                <a:rect l="l" t="t" r="r" b="b"/>
                <a:pathLst>
                  <a:path w="1424907" h="1014472">
                    <a:moveTo>
                      <a:pt x="1424907" y="1014472"/>
                    </a:moveTo>
                    <a:lnTo>
                      <a:pt x="0" y="1006852"/>
                    </a:lnTo>
                    <a:lnTo>
                      <a:pt x="0" y="365072"/>
                    </a:lnTo>
                    <a:lnTo>
                      <a:pt x="17780" y="19050"/>
                    </a:lnTo>
                    <a:lnTo>
                      <a:pt x="708343" y="0"/>
                    </a:lnTo>
                    <a:lnTo>
                      <a:pt x="140585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1454117" cy="1041141"/>
              </a:xfrm>
              <a:custGeom>
                <a:avLst/>
                <a:gdLst/>
                <a:ahLst/>
                <a:cxnLst/>
                <a:rect l="l" t="t" r="r" b="b"/>
                <a:pathLst>
                  <a:path w="1454117" h="1041141">
                    <a:moveTo>
                      <a:pt x="1419827" y="21590"/>
                    </a:moveTo>
                    <a:cubicBezTo>
                      <a:pt x="1421097" y="34290"/>
                      <a:pt x="1421097" y="44450"/>
                      <a:pt x="1422367" y="54610"/>
                    </a:cubicBezTo>
                    <a:cubicBezTo>
                      <a:pt x="1424907" y="78501"/>
                      <a:pt x="1426177" y="98999"/>
                      <a:pt x="1428717" y="118765"/>
                    </a:cubicBezTo>
                    <a:cubicBezTo>
                      <a:pt x="1428717" y="147316"/>
                      <a:pt x="1441417" y="710286"/>
                      <a:pt x="1447767" y="738837"/>
                    </a:cubicBezTo>
                    <a:cubicBezTo>
                      <a:pt x="1454117" y="782030"/>
                      <a:pt x="1450307" y="825955"/>
                      <a:pt x="1450307" y="869148"/>
                    </a:cubicBezTo>
                    <a:cubicBezTo>
                      <a:pt x="1450307" y="907216"/>
                      <a:pt x="1451577" y="942356"/>
                      <a:pt x="1452847" y="980181"/>
                    </a:cubicBezTo>
                    <a:cubicBezTo>
                      <a:pt x="1452847" y="1001772"/>
                      <a:pt x="1452847" y="1015741"/>
                      <a:pt x="1452847" y="1039872"/>
                    </a:cubicBezTo>
                    <a:cubicBezTo>
                      <a:pt x="1429987" y="1039872"/>
                      <a:pt x="1409667" y="1041141"/>
                      <a:pt x="1390191" y="1039872"/>
                    </a:cubicBezTo>
                    <a:cubicBezTo>
                      <a:pt x="1321064" y="1034791"/>
                      <a:pt x="1250873" y="1041141"/>
                      <a:pt x="1181745" y="1036061"/>
                    </a:cubicBezTo>
                    <a:cubicBezTo>
                      <a:pt x="1140269" y="1032252"/>
                      <a:pt x="1099856" y="1034791"/>
                      <a:pt x="1058379" y="1032252"/>
                    </a:cubicBezTo>
                    <a:cubicBezTo>
                      <a:pt x="1039236" y="1030981"/>
                      <a:pt x="1020093" y="1029711"/>
                      <a:pt x="1000950" y="1028441"/>
                    </a:cubicBezTo>
                    <a:cubicBezTo>
                      <a:pt x="989252" y="1028441"/>
                      <a:pt x="978617" y="1029711"/>
                      <a:pt x="966918" y="1029711"/>
                    </a:cubicBezTo>
                    <a:cubicBezTo>
                      <a:pt x="937140" y="1028441"/>
                      <a:pt x="855251" y="1029711"/>
                      <a:pt x="825473" y="1028441"/>
                    </a:cubicBezTo>
                    <a:cubicBezTo>
                      <a:pt x="804203" y="1027172"/>
                      <a:pt x="378803" y="1036061"/>
                      <a:pt x="357533" y="1034791"/>
                    </a:cubicBezTo>
                    <a:cubicBezTo>
                      <a:pt x="352215" y="1034791"/>
                      <a:pt x="345834" y="1036061"/>
                      <a:pt x="340517" y="1036061"/>
                    </a:cubicBezTo>
                    <a:cubicBezTo>
                      <a:pt x="327755" y="1036061"/>
                      <a:pt x="316056" y="1037331"/>
                      <a:pt x="303294" y="1037331"/>
                    </a:cubicBezTo>
                    <a:cubicBezTo>
                      <a:pt x="271389" y="1037331"/>
                      <a:pt x="240548" y="1036061"/>
                      <a:pt x="208643" y="1034791"/>
                    </a:cubicBezTo>
                    <a:cubicBezTo>
                      <a:pt x="189500" y="1033522"/>
                      <a:pt x="170356" y="1032252"/>
                      <a:pt x="152277" y="1030981"/>
                    </a:cubicBezTo>
                    <a:cubicBezTo>
                      <a:pt x="118245" y="1029711"/>
                      <a:pt x="84213" y="1028441"/>
                      <a:pt x="48260" y="1028441"/>
                    </a:cubicBezTo>
                    <a:cubicBezTo>
                      <a:pt x="38100" y="1028441"/>
                      <a:pt x="29210" y="1028441"/>
                      <a:pt x="19050" y="1027172"/>
                    </a:cubicBezTo>
                    <a:cubicBezTo>
                      <a:pt x="10160" y="1025902"/>
                      <a:pt x="5080" y="1019552"/>
                      <a:pt x="7620" y="1010661"/>
                    </a:cubicBezTo>
                    <a:cubicBezTo>
                      <a:pt x="16510" y="978960"/>
                      <a:pt x="12700" y="960658"/>
                      <a:pt x="11430" y="941624"/>
                    </a:cubicBezTo>
                    <a:cubicBezTo>
                      <a:pt x="10160" y="902823"/>
                      <a:pt x="6350" y="864755"/>
                      <a:pt x="7620" y="825955"/>
                    </a:cubicBezTo>
                    <a:cubicBezTo>
                      <a:pt x="5080" y="777638"/>
                      <a:pt x="0" y="179528"/>
                      <a:pt x="7620" y="130479"/>
                    </a:cubicBezTo>
                    <a:cubicBezTo>
                      <a:pt x="8890" y="120961"/>
                      <a:pt x="7620" y="110712"/>
                      <a:pt x="8890" y="101195"/>
                    </a:cubicBezTo>
                    <a:cubicBezTo>
                      <a:pt x="10160" y="85822"/>
                      <a:pt x="12700" y="6898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625" y="30480"/>
                      <a:pt x="74641" y="29210"/>
                    </a:cubicBezTo>
                    <a:cubicBezTo>
                      <a:pt x="103356" y="25400"/>
                      <a:pt x="132070" y="22860"/>
                      <a:pt x="161849" y="20320"/>
                    </a:cubicBezTo>
                    <a:cubicBezTo>
                      <a:pt x="182055" y="17780"/>
                      <a:pt x="202262" y="16510"/>
                      <a:pt x="221405" y="13970"/>
                    </a:cubicBezTo>
                    <a:cubicBezTo>
                      <a:pt x="240548" y="11430"/>
                      <a:pt x="260754" y="8890"/>
                      <a:pt x="279897" y="8890"/>
                    </a:cubicBezTo>
                    <a:cubicBezTo>
                      <a:pt x="301167" y="7620"/>
                      <a:pt x="322437" y="10160"/>
                      <a:pt x="343707" y="8890"/>
                    </a:cubicBezTo>
                    <a:cubicBezTo>
                      <a:pt x="370295" y="8890"/>
                      <a:pt x="852060" y="6350"/>
                      <a:pt x="878648" y="5080"/>
                    </a:cubicBezTo>
                    <a:cubicBezTo>
                      <a:pt x="904172" y="3810"/>
                      <a:pt x="929696" y="2540"/>
                      <a:pt x="956283" y="2540"/>
                    </a:cubicBezTo>
                    <a:cubicBezTo>
                      <a:pt x="999887" y="1270"/>
                      <a:pt x="1042427" y="0"/>
                      <a:pt x="1086030" y="0"/>
                    </a:cubicBezTo>
                    <a:cubicBezTo>
                      <a:pt x="1104110" y="0"/>
                      <a:pt x="1123253" y="2540"/>
                      <a:pt x="1141332" y="2540"/>
                    </a:cubicBezTo>
                    <a:cubicBezTo>
                      <a:pt x="1191317" y="3810"/>
                      <a:pt x="1242365" y="5080"/>
                      <a:pt x="1292349" y="7620"/>
                    </a:cubicBezTo>
                    <a:cubicBezTo>
                      <a:pt x="1318937" y="8890"/>
                      <a:pt x="1345524" y="12700"/>
                      <a:pt x="1372112" y="16510"/>
                    </a:cubicBezTo>
                    <a:cubicBezTo>
                      <a:pt x="1378493" y="16510"/>
                      <a:pt x="1384874" y="16510"/>
                      <a:pt x="1390191" y="16510"/>
                    </a:cubicBezTo>
                    <a:cubicBezTo>
                      <a:pt x="1400777" y="17780"/>
                      <a:pt x="1409667" y="20320"/>
                      <a:pt x="1419827" y="21590"/>
                    </a:cubicBezTo>
                    <a:close/>
                    <a:moveTo>
                      <a:pt x="1429987" y="1023362"/>
                    </a:moveTo>
                    <a:cubicBezTo>
                      <a:pt x="1431257" y="1006852"/>
                      <a:pt x="1432527" y="994152"/>
                      <a:pt x="1432527" y="981452"/>
                    </a:cubicBezTo>
                    <a:cubicBezTo>
                      <a:pt x="1431257" y="938695"/>
                      <a:pt x="1429987" y="899895"/>
                      <a:pt x="1429987" y="858167"/>
                    </a:cubicBezTo>
                    <a:cubicBezTo>
                      <a:pt x="1429987" y="839133"/>
                      <a:pt x="1432527" y="820098"/>
                      <a:pt x="1431257" y="801064"/>
                    </a:cubicBezTo>
                    <a:cubicBezTo>
                      <a:pt x="1431257" y="783494"/>
                      <a:pt x="1429987" y="765192"/>
                      <a:pt x="1428717" y="747622"/>
                    </a:cubicBezTo>
                    <a:cubicBezTo>
                      <a:pt x="1423637" y="720535"/>
                      <a:pt x="1412207" y="159762"/>
                      <a:pt x="1412207" y="132675"/>
                    </a:cubicBezTo>
                    <a:cubicBezTo>
                      <a:pt x="1409667" y="109980"/>
                      <a:pt x="1407127" y="86554"/>
                      <a:pt x="1404587" y="63500"/>
                    </a:cubicBezTo>
                    <a:cubicBezTo>
                      <a:pt x="1403317" y="44450"/>
                      <a:pt x="1402047" y="43180"/>
                      <a:pt x="1387001" y="41910"/>
                    </a:cubicBezTo>
                    <a:cubicBezTo>
                      <a:pt x="1383810" y="41910"/>
                      <a:pt x="1381683" y="41910"/>
                      <a:pt x="1378493" y="40640"/>
                    </a:cubicBezTo>
                    <a:cubicBezTo>
                      <a:pt x="1351905" y="36830"/>
                      <a:pt x="1324254" y="31750"/>
                      <a:pt x="1297667" y="30480"/>
                    </a:cubicBezTo>
                    <a:cubicBezTo>
                      <a:pt x="1232793" y="26670"/>
                      <a:pt x="1166856" y="25400"/>
                      <a:pt x="1101983" y="22860"/>
                    </a:cubicBezTo>
                    <a:cubicBezTo>
                      <a:pt x="1092411" y="22860"/>
                      <a:pt x="1081776" y="22860"/>
                      <a:pt x="1072205" y="22860"/>
                    </a:cubicBezTo>
                    <a:cubicBezTo>
                      <a:pt x="1056252" y="22860"/>
                      <a:pt x="1040300" y="22860"/>
                      <a:pt x="1025411" y="22860"/>
                    </a:cubicBezTo>
                    <a:cubicBezTo>
                      <a:pt x="991379" y="22860"/>
                      <a:pt x="957347" y="22860"/>
                      <a:pt x="924378" y="24130"/>
                    </a:cubicBezTo>
                    <a:cubicBezTo>
                      <a:pt x="895664" y="25400"/>
                      <a:pt x="411771" y="29210"/>
                      <a:pt x="383057" y="29210"/>
                    </a:cubicBezTo>
                    <a:cubicBezTo>
                      <a:pt x="336263" y="29210"/>
                      <a:pt x="289469" y="26670"/>
                      <a:pt x="242675" y="33020"/>
                    </a:cubicBezTo>
                    <a:cubicBezTo>
                      <a:pt x="218214" y="36830"/>
                      <a:pt x="194817" y="36830"/>
                      <a:pt x="171420" y="38100"/>
                    </a:cubicBezTo>
                    <a:cubicBezTo>
                      <a:pt x="131007" y="41910"/>
                      <a:pt x="90594" y="45720"/>
                      <a:pt x="49530" y="50800"/>
                    </a:cubicBezTo>
                    <a:cubicBezTo>
                      <a:pt x="36830" y="50800"/>
                      <a:pt x="34290" y="53340"/>
                      <a:pt x="33020" y="66788"/>
                    </a:cubicBezTo>
                    <a:cubicBezTo>
                      <a:pt x="31750" y="79965"/>
                      <a:pt x="31750" y="93142"/>
                      <a:pt x="30480" y="106320"/>
                    </a:cubicBezTo>
                    <a:cubicBezTo>
                      <a:pt x="29210" y="128282"/>
                      <a:pt x="26670" y="149513"/>
                      <a:pt x="25400" y="171475"/>
                    </a:cubicBezTo>
                    <a:cubicBezTo>
                      <a:pt x="20320" y="194902"/>
                      <a:pt x="26670" y="767389"/>
                      <a:pt x="29210" y="790815"/>
                    </a:cubicBezTo>
                    <a:cubicBezTo>
                      <a:pt x="29210" y="815706"/>
                      <a:pt x="29210" y="841329"/>
                      <a:pt x="30480" y="866220"/>
                    </a:cubicBezTo>
                    <a:cubicBezTo>
                      <a:pt x="30480" y="884521"/>
                      <a:pt x="33020" y="902823"/>
                      <a:pt x="33020" y="921126"/>
                    </a:cubicBezTo>
                    <a:cubicBezTo>
                      <a:pt x="33020" y="940892"/>
                      <a:pt x="33020" y="960658"/>
                      <a:pt x="31750" y="981452"/>
                    </a:cubicBezTo>
                    <a:cubicBezTo>
                      <a:pt x="31750" y="985262"/>
                      <a:pt x="31750" y="987802"/>
                      <a:pt x="31750" y="991612"/>
                    </a:cubicBezTo>
                    <a:cubicBezTo>
                      <a:pt x="31750" y="1001772"/>
                      <a:pt x="35560" y="1005582"/>
                      <a:pt x="44450" y="1005582"/>
                    </a:cubicBezTo>
                    <a:cubicBezTo>
                      <a:pt x="59752" y="1005582"/>
                      <a:pt x="74641" y="1006852"/>
                      <a:pt x="88467" y="1006852"/>
                    </a:cubicBezTo>
                    <a:cubicBezTo>
                      <a:pt x="108673" y="1006852"/>
                      <a:pt x="129943" y="1004312"/>
                      <a:pt x="150150" y="1006852"/>
                    </a:cubicBezTo>
                    <a:cubicBezTo>
                      <a:pt x="183119" y="1010662"/>
                      <a:pt x="216087" y="1013202"/>
                      <a:pt x="249056" y="1011932"/>
                    </a:cubicBezTo>
                    <a:cubicBezTo>
                      <a:pt x="270326" y="1010662"/>
                      <a:pt x="290532" y="1013202"/>
                      <a:pt x="311802" y="1013202"/>
                    </a:cubicBezTo>
                    <a:cubicBezTo>
                      <a:pt x="342644" y="1013202"/>
                      <a:pt x="373485" y="1011932"/>
                      <a:pt x="404327" y="1013202"/>
                    </a:cubicBezTo>
                    <a:cubicBezTo>
                      <a:pt x="450057" y="1014472"/>
                      <a:pt x="952029" y="1004312"/>
                      <a:pt x="998823" y="1006852"/>
                    </a:cubicBezTo>
                    <a:cubicBezTo>
                      <a:pt x="1019030" y="1008122"/>
                      <a:pt x="1039236" y="1009391"/>
                      <a:pt x="1058379" y="1009391"/>
                    </a:cubicBezTo>
                    <a:cubicBezTo>
                      <a:pt x="1093475" y="1011932"/>
                      <a:pt x="1127507" y="1008122"/>
                      <a:pt x="1162602" y="1011932"/>
                    </a:cubicBezTo>
                    <a:cubicBezTo>
                      <a:pt x="1191317" y="1014472"/>
                      <a:pt x="1220031" y="1014472"/>
                      <a:pt x="1248746" y="1017012"/>
                    </a:cubicBezTo>
                    <a:cubicBezTo>
                      <a:pt x="1291286" y="1020822"/>
                      <a:pt x="1333826" y="1023362"/>
                      <a:pt x="1376366" y="1024632"/>
                    </a:cubicBezTo>
                    <a:cubicBezTo>
                      <a:pt x="1392318" y="1024632"/>
                      <a:pt x="1409667" y="1023362"/>
                      <a:pt x="1429987" y="102336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6438093" y="2552218"/>
            <a:ext cx="5411813" cy="117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3"/>
              </a:lnSpc>
            </a:pPr>
            <a:r>
              <a:rPr lang="en-US" sz="8504" spc="-569">
                <a:solidFill>
                  <a:srgbClr val="FFFFFF"/>
                </a:solidFill>
                <a:latin typeface="Gaegu Bold"/>
              </a:rPr>
              <a:t>Stay Engaged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3593" y="3602559"/>
            <a:ext cx="6500813" cy="257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154" spc="-345">
                <a:solidFill>
                  <a:srgbClr val="FFFFFF"/>
                </a:solidFill>
                <a:latin typeface="Gaegu"/>
              </a:rPr>
              <a:t>Cell -(202) 674-1716</a:t>
            </a:r>
          </a:p>
          <a:p>
            <a:pPr algn="ctr">
              <a:lnSpc>
                <a:spcPts val="5000"/>
              </a:lnSpc>
            </a:pPr>
            <a:r>
              <a:rPr lang="en-US" sz="5154" spc="-345">
                <a:solidFill>
                  <a:srgbClr val="FFFFFF"/>
                </a:solidFill>
                <a:latin typeface="Gaegu"/>
              </a:rPr>
              <a:t>Twitter: @TheKoolestDoc</a:t>
            </a:r>
          </a:p>
          <a:p>
            <a:pPr algn="ctr">
              <a:lnSpc>
                <a:spcPts val="5000"/>
              </a:lnSpc>
            </a:pPr>
            <a:r>
              <a:rPr lang="en-US" sz="5154" spc="-345">
                <a:solidFill>
                  <a:srgbClr val="FFFFFF"/>
                </a:solidFill>
                <a:latin typeface="Gaegu"/>
              </a:rPr>
              <a:t>IG: @Doctor_Kool</a:t>
            </a:r>
          </a:p>
          <a:p>
            <a:pPr algn="ctr">
              <a:lnSpc>
                <a:spcPts val="4321"/>
              </a:lnSpc>
            </a:pPr>
            <a:r>
              <a:rPr lang="en-US" sz="4454" spc="-298">
                <a:solidFill>
                  <a:srgbClr val="FFFFFF"/>
                </a:solidFill>
                <a:latin typeface="Gaegu"/>
              </a:rPr>
              <a:t>Email: Willblake05@gmail.com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0764">
            <a:off x="1388826" y="4150177"/>
            <a:ext cx="5280755" cy="7171395"/>
          </a:xfrm>
          <a:custGeom>
            <a:avLst/>
            <a:gdLst/>
            <a:ahLst/>
            <a:cxnLst/>
            <a:rect l="l" t="t" r="r" b="b"/>
            <a:pathLst>
              <a:path w="5280755" h="7171395">
                <a:moveTo>
                  <a:pt x="0" y="0"/>
                </a:moveTo>
                <a:lnTo>
                  <a:pt x="5280755" y="0"/>
                </a:lnTo>
                <a:lnTo>
                  <a:pt x="5280755" y="7171395"/>
                </a:lnTo>
                <a:lnTo>
                  <a:pt x="0" y="717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951055">
            <a:off x="9346496" y="1327382"/>
            <a:ext cx="8262857" cy="7986663"/>
            <a:chOff x="0" y="0"/>
            <a:chExt cx="11017143" cy="1064888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017143" cy="10648885"/>
              <a:chOff x="0" y="0"/>
              <a:chExt cx="1859708" cy="1797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1836848" cy="1769605"/>
              </a:xfrm>
              <a:custGeom>
                <a:avLst/>
                <a:gdLst/>
                <a:ahLst/>
                <a:cxnLst/>
                <a:rect l="l" t="t" r="r" b="b"/>
                <a:pathLst>
                  <a:path w="1836848" h="1769605">
                    <a:moveTo>
                      <a:pt x="1836848" y="1769605"/>
                    </a:moveTo>
                    <a:lnTo>
                      <a:pt x="0" y="1761985"/>
                    </a:lnTo>
                    <a:lnTo>
                      <a:pt x="0" y="626972"/>
                    </a:lnTo>
                    <a:lnTo>
                      <a:pt x="17780" y="19050"/>
                    </a:lnTo>
                    <a:lnTo>
                      <a:pt x="913784" y="0"/>
                    </a:lnTo>
                    <a:lnTo>
                      <a:pt x="181779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1866058" cy="1796275"/>
              </a:xfrm>
              <a:custGeom>
                <a:avLst/>
                <a:gdLst/>
                <a:ahLst/>
                <a:cxnLst/>
                <a:rect l="l" t="t" r="r" b="b"/>
                <a:pathLst>
                  <a:path w="1866058" h="1796275">
                    <a:moveTo>
                      <a:pt x="1831768" y="21590"/>
                    </a:moveTo>
                    <a:cubicBezTo>
                      <a:pt x="1833037" y="34290"/>
                      <a:pt x="1833037" y="44450"/>
                      <a:pt x="1834308" y="54610"/>
                    </a:cubicBezTo>
                    <a:cubicBezTo>
                      <a:pt x="1836848" y="90185"/>
                      <a:pt x="1838118" y="127606"/>
                      <a:pt x="1840658" y="163691"/>
                    </a:cubicBezTo>
                    <a:cubicBezTo>
                      <a:pt x="1840658" y="215813"/>
                      <a:pt x="1853358" y="1243556"/>
                      <a:pt x="1859708" y="1295678"/>
                    </a:cubicBezTo>
                    <a:cubicBezTo>
                      <a:pt x="1866058" y="1374529"/>
                      <a:pt x="1862248" y="1454718"/>
                      <a:pt x="1862248" y="1533569"/>
                    </a:cubicBezTo>
                    <a:cubicBezTo>
                      <a:pt x="1862248" y="1603065"/>
                      <a:pt x="1863518" y="1667216"/>
                      <a:pt x="1864787" y="1735315"/>
                    </a:cubicBezTo>
                    <a:cubicBezTo>
                      <a:pt x="1864787" y="1756905"/>
                      <a:pt x="1864787" y="1770875"/>
                      <a:pt x="1864787" y="1795005"/>
                    </a:cubicBezTo>
                    <a:cubicBezTo>
                      <a:pt x="1841928" y="1795005"/>
                      <a:pt x="1821608" y="1796275"/>
                      <a:pt x="1800796" y="1795005"/>
                    </a:cubicBezTo>
                    <a:cubicBezTo>
                      <a:pt x="1710433" y="1789925"/>
                      <a:pt x="1618681" y="1796275"/>
                      <a:pt x="1528318" y="1791195"/>
                    </a:cubicBezTo>
                    <a:cubicBezTo>
                      <a:pt x="1474100" y="1787385"/>
                      <a:pt x="1421273" y="1789925"/>
                      <a:pt x="1367055" y="1787385"/>
                    </a:cubicBezTo>
                    <a:cubicBezTo>
                      <a:pt x="1342032" y="1786115"/>
                      <a:pt x="1317008" y="1784845"/>
                      <a:pt x="1291985" y="1783575"/>
                    </a:cubicBezTo>
                    <a:cubicBezTo>
                      <a:pt x="1276693" y="1783575"/>
                      <a:pt x="1262791" y="1784845"/>
                      <a:pt x="1247499" y="1784845"/>
                    </a:cubicBezTo>
                    <a:cubicBezTo>
                      <a:pt x="1208573" y="1783575"/>
                      <a:pt x="1101528" y="1784845"/>
                      <a:pt x="1062603" y="1783575"/>
                    </a:cubicBezTo>
                    <a:cubicBezTo>
                      <a:pt x="1034799" y="1782305"/>
                      <a:pt x="478721" y="1791195"/>
                      <a:pt x="450917" y="1789925"/>
                    </a:cubicBezTo>
                    <a:cubicBezTo>
                      <a:pt x="443966" y="1789925"/>
                      <a:pt x="435625" y="1791195"/>
                      <a:pt x="428674" y="1791195"/>
                    </a:cubicBezTo>
                    <a:cubicBezTo>
                      <a:pt x="411992" y="1791195"/>
                      <a:pt x="396700" y="1792465"/>
                      <a:pt x="380017" y="1792465"/>
                    </a:cubicBezTo>
                    <a:cubicBezTo>
                      <a:pt x="338312" y="1792465"/>
                      <a:pt x="297996" y="1791195"/>
                      <a:pt x="256290" y="1789925"/>
                    </a:cubicBezTo>
                    <a:cubicBezTo>
                      <a:pt x="231267" y="1788655"/>
                      <a:pt x="206243" y="1787385"/>
                      <a:pt x="182610" y="1786115"/>
                    </a:cubicBezTo>
                    <a:cubicBezTo>
                      <a:pt x="138124" y="1784845"/>
                      <a:pt x="93637" y="1783575"/>
                      <a:pt x="48260" y="1783575"/>
                    </a:cubicBezTo>
                    <a:cubicBezTo>
                      <a:pt x="38100" y="1783575"/>
                      <a:pt x="29210" y="1783575"/>
                      <a:pt x="19050" y="1782305"/>
                    </a:cubicBezTo>
                    <a:cubicBezTo>
                      <a:pt x="10160" y="1781035"/>
                      <a:pt x="5080" y="1774685"/>
                      <a:pt x="7620" y="1765795"/>
                    </a:cubicBezTo>
                    <a:cubicBezTo>
                      <a:pt x="16510" y="1734039"/>
                      <a:pt x="12700" y="1700627"/>
                      <a:pt x="11430" y="1665879"/>
                    </a:cubicBezTo>
                    <a:cubicBezTo>
                      <a:pt x="10160" y="1595046"/>
                      <a:pt x="6350" y="1525550"/>
                      <a:pt x="7620" y="1454718"/>
                    </a:cubicBezTo>
                    <a:cubicBezTo>
                      <a:pt x="5080" y="1366511"/>
                      <a:pt x="0" y="274617"/>
                      <a:pt x="7620" y="185074"/>
                    </a:cubicBezTo>
                    <a:cubicBezTo>
                      <a:pt x="8890" y="167700"/>
                      <a:pt x="7620" y="148989"/>
                      <a:pt x="8890" y="131615"/>
                    </a:cubicBezTo>
                    <a:cubicBezTo>
                      <a:pt x="10160" y="103550"/>
                      <a:pt x="12700" y="728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882" y="30480"/>
                      <a:pt x="81126" y="29210"/>
                    </a:cubicBezTo>
                    <a:cubicBezTo>
                      <a:pt x="118661" y="25400"/>
                      <a:pt x="156196" y="22860"/>
                      <a:pt x="195122" y="20320"/>
                    </a:cubicBezTo>
                    <a:cubicBezTo>
                      <a:pt x="221535" y="17780"/>
                      <a:pt x="247949" y="16510"/>
                      <a:pt x="272972" y="13970"/>
                    </a:cubicBezTo>
                    <a:cubicBezTo>
                      <a:pt x="297996" y="11430"/>
                      <a:pt x="324410" y="8890"/>
                      <a:pt x="349433" y="8890"/>
                    </a:cubicBezTo>
                    <a:cubicBezTo>
                      <a:pt x="377237" y="7620"/>
                      <a:pt x="405041" y="10160"/>
                      <a:pt x="432845" y="8890"/>
                    </a:cubicBezTo>
                    <a:cubicBezTo>
                      <a:pt x="467600" y="8890"/>
                      <a:pt x="1097358" y="6350"/>
                      <a:pt x="1132112" y="5080"/>
                    </a:cubicBezTo>
                    <a:cubicBezTo>
                      <a:pt x="1165477" y="3810"/>
                      <a:pt x="1198842" y="2540"/>
                      <a:pt x="1233597" y="2540"/>
                    </a:cubicBezTo>
                    <a:cubicBezTo>
                      <a:pt x="1290595" y="1270"/>
                      <a:pt x="1346202" y="0"/>
                      <a:pt x="1403200" y="0"/>
                    </a:cubicBezTo>
                    <a:cubicBezTo>
                      <a:pt x="1426834" y="0"/>
                      <a:pt x="1451857" y="2540"/>
                      <a:pt x="1475491" y="2540"/>
                    </a:cubicBezTo>
                    <a:cubicBezTo>
                      <a:pt x="1540830" y="3810"/>
                      <a:pt x="1607559" y="5080"/>
                      <a:pt x="1672898" y="7620"/>
                    </a:cubicBezTo>
                    <a:cubicBezTo>
                      <a:pt x="1707653" y="8890"/>
                      <a:pt x="1742408" y="12700"/>
                      <a:pt x="1777163" y="16510"/>
                    </a:cubicBezTo>
                    <a:cubicBezTo>
                      <a:pt x="1785504" y="16510"/>
                      <a:pt x="1793845" y="16510"/>
                      <a:pt x="1800796" y="16510"/>
                    </a:cubicBezTo>
                    <a:cubicBezTo>
                      <a:pt x="1812718" y="17780"/>
                      <a:pt x="1821608" y="20320"/>
                      <a:pt x="1831768" y="21590"/>
                    </a:cubicBezTo>
                    <a:close/>
                    <a:moveTo>
                      <a:pt x="1841928" y="1778495"/>
                    </a:moveTo>
                    <a:cubicBezTo>
                      <a:pt x="1843198" y="1761985"/>
                      <a:pt x="1844468" y="1749285"/>
                      <a:pt x="1844468" y="1736585"/>
                    </a:cubicBezTo>
                    <a:cubicBezTo>
                      <a:pt x="1843198" y="1660533"/>
                      <a:pt x="1841928" y="1589701"/>
                      <a:pt x="1841928" y="1513522"/>
                    </a:cubicBezTo>
                    <a:cubicBezTo>
                      <a:pt x="1841928" y="1478774"/>
                      <a:pt x="1844468" y="1444026"/>
                      <a:pt x="1843198" y="1409278"/>
                    </a:cubicBezTo>
                    <a:cubicBezTo>
                      <a:pt x="1843198" y="1377202"/>
                      <a:pt x="1841928" y="1343791"/>
                      <a:pt x="1840658" y="1311716"/>
                    </a:cubicBezTo>
                    <a:cubicBezTo>
                      <a:pt x="1835578" y="1262266"/>
                      <a:pt x="1824148" y="238533"/>
                      <a:pt x="1824148" y="189083"/>
                    </a:cubicBezTo>
                    <a:cubicBezTo>
                      <a:pt x="1821608" y="147653"/>
                      <a:pt x="1819068" y="104886"/>
                      <a:pt x="1816528" y="63500"/>
                    </a:cubicBezTo>
                    <a:cubicBezTo>
                      <a:pt x="1815258" y="44450"/>
                      <a:pt x="1813988" y="43180"/>
                      <a:pt x="1796625" y="41910"/>
                    </a:cubicBezTo>
                    <a:cubicBezTo>
                      <a:pt x="1792455" y="41910"/>
                      <a:pt x="1789674" y="41910"/>
                      <a:pt x="1785504" y="40640"/>
                    </a:cubicBezTo>
                    <a:cubicBezTo>
                      <a:pt x="1750749" y="36830"/>
                      <a:pt x="1714604" y="31750"/>
                      <a:pt x="1679849" y="30480"/>
                    </a:cubicBezTo>
                    <a:cubicBezTo>
                      <a:pt x="1595047" y="26670"/>
                      <a:pt x="1508855" y="25400"/>
                      <a:pt x="1424053" y="22860"/>
                    </a:cubicBezTo>
                    <a:cubicBezTo>
                      <a:pt x="1411542" y="22860"/>
                      <a:pt x="1397640" y="22860"/>
                      <a:pt x="1385128" y="22860"/>
                    </a:cubicBezTo>
                    <a:cubicBezTo>
                      <a:pt x="1364275" y="22860"/>
                      <a:pt x="1343422" y="22860"/>
                      <a:pt x="1323959" y="22860"/>
                    </a:cubicBezTo>
                    <a:cubicBezTo>
                      <a:pt x="1279473" y="22860"/>
                      <a:pt x="1234987" y="22860"/>
                      <a:pt x="1191891" y="24130"/>
                    </a:cubicBezTo>
                    <a:cubicBezTo>
                      <a:pt x="1154356" y="25400"/>
                      <a:pt x="521817" y="29210"/>
                      <a:pt x="484282" y="29210"/>
                    </a:cubicBezTo>
                    <a:cubicBezTo>
                      <a:pt x="423113" y="29210"/>
                      <a:pt x="361945" y="26670"/>
                      <a:pt x="300776" y="33020"/>
                    </a:cubicBezTo>
                    <a:cubicBezTo>
                      <a:pt x="268802" y="36830"/>
                      <a:pt x="238218" y="36830"/>
                      <a:pt x="207633" y="38100"/>
                    </a:cubicBezTo>
                    <a:cubicBezTo>
                      <a:pt x="154806" y="41910"/>
                      <a:pt x="101978" y="45720"/>
                      <a:pt x="49530" y="50800"/>
                    </a:cubicBezTo>
                    <a:cubicBezTo>
                      <a:pt x="36830" y="50800"/>
                      <a:pt x="34290" y="53340"/>
                      <a:pt x="33020" y="68801"/>
                    </a:cubicBezTo>
                    <a:cubicBezTo>
                      <a:pt x="31750" y="92858"/>
                      <a:pt x="31750" y="116914"/>
                      <a:pt x="30480" y="140971"/>
                    </a:cubicBezTo>
                    <a:cubicBezTo>
                      <a:pt x="29210" y="181065"/>
                      <a:pt x="26670" y="219822"/>
                      <a:pt x="25400" y="259916"/>
                    </a:cubicBezTo>
                    <a:cubicBezTo>
                      <a:pt x="20320" y="302683"/>
                      <a:pt x="26670" y="1347800"/>
                      <a:pt x="29210" y="1390567"/>
                    </a:cubicBezTo>
                    <a:cubicBezTo>
                      <a:pt x="29210" y="1436007"/>
                      <a:pt x="29210" y="1482783"/>
                      <a:pt x="30480" y="1528223"/>
                    </a:cubicBezTo>
                    <a:cubicBezTo>
                      <a:pt x="30480" y="1561635"/>
                      <a:pt x="33020" y="1595047"/>
                      <a:pt x="33020" y="1628458"/>
                    </a:cubicBezTo>
                    <a:cubicBezTo>
                      <a:pt x="33020" y="1664543"/>
                      <a:pt x="33020" y="1700627"/>
                      <a:pt x="31750" y="1736585"/>
                    </a:cubicBezTo>
                    <a:cubicBezTo>
                      <a:pt x="31750" y="1740395"/>
                      <a:pt x="31750" y="1742935"/>
                      <a:pt x="31750" y="1746745"/>
                    </a:cubicBezTo>
                    <a:cubicBezTo>
                      <a:pt x="31750" y="1756905"/>
                      <a:pt x="35560" y="1760715"/>
                      <a:pt x="44450" y="1760715"/>
                    </a:cubicBezTo>
                    <a:cubicBezTo>
                      <a:pt x="61663" y="1760715"/>
                      <a:pt x="81126" y="1761985"/>
                      <a:pt x="99198" y="1761985"/>
                    </a:cubicBezTo>
                    <a:cubicBezTo>
                      <a:pt x="125612" y="1761985"/>
                      <a:pt x="153416" y="1759445"/>
                      <a:pt x="179829" y="1761985"/>
                    </a:cubicBezTo>
                    <a:cubicBezTo>
                      <a:pt x="222925" y="1765795"/>
                      <a:pt x="266021" y="1768335"/>
                      <a:pt x="309117" y="1767065"/>
                    </a:cubicBezTo>
                    <a:cubicBezTo>
                      <a:pt x="336921" y="1765795"/>
                      <a:pt x="363335" y="1768335"/>
                      <a:pt x="391139" y="1768335"/>
                    </a:cubicBezTo>
                    <a:cubicBezTo>
                      <a:pt x="431455" y="1768335"/>
                      <a:pt x="471770" y="1767065"/>
                      <a:pt x="512086" y="1768335"/>
                    </a:cubicBezTo>
                    <a:cubicBezTo>
                      <a:pt x="571864" y="1769605"/>
                      <a:pt x="1228036" y="1759445"/>
                      <a:pt x="1289205" y="1761985"/>
                    </a:cubicBezTo>
                    <a:cubicBezTo>
                      <a:pt x="1315618" y="1763255"/>
                      <a:pt x="1342032" y="1764525"/>
                      <a:pt x="1367055" y="1764525"/>
                    </a:cubicBezTo>
                    <a:cubicBezTo>
                      <a:pt x="1412932" y="1767065"/>
                      <a:pt x="1457418" y="1763255"/>
                      <a:pt x="1503294" y="1767065"/>
                    </a:cubicBezTo>
                    <a:cubicBezTo>
                      <a:pt x="1540830" y="1769605"/>
                      <a:pt x="1578365" y="1769605"/>
                      <a:pt x="1615900" y="1772145"/>
                    </a:cubicBezTo>
                    <a:cubicBezTo>
                      <a:pt x="1671508" y="1775955"/>
                      <a:pt x="1727116" y="1778495"/>
                      <a:pt x="1782724" y="1779765"/>
                    </a:cubicBezTo>
                    <a:cubicBezTo>
                      <a:pt x="1803577" y="1779765"/>
                      <a:pt x="1821608" y="1778495"/>
                      <a:pt x="1841928" y="1778495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44206" y="2751635"/>
              <a:ext cx="10128731" cy="7412765"/>
              <a:chOff x="0" y="0"/>
              <a:chExt cx="1709743" cy="12512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1686883" cy="1223344"/>
              </a:xfrm>
              <a:custGeom>
                <a:avLst/>
                <a:gdLst/>
                <a:ahLst/>
                <a:cxnLst/>
                <a:rect l="l" t="t" r="r" b="b"/>
                <a:pathLst>
                  <a:path w="1686883" h="1223344">
                    <a:moveTo>
                      <a:pt x="1686883" y="1223344"/>
                    </a:moveTo>
                    <a:lnTo>
                      <a:pt x="0" y="1215724"/>
                    </a:lnTo>
                    <a:lnTo>
                      <a:pt x="0" y="437515"/>
                    </a:lnTo>
                    <a:lnTo>
                      <a:pt x="17780" y="19050"/>
                    </a:lnTo>
                    <a:lnTo>
                      <a:pt x="838994" y="0"/>
                    </a:lnTo>
                    <a:lnTo>
                      <a:pt x="1667833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1716093" cy="1250014"/>
              </a:xfrm>
              <a:custGeom>
                <a:avLst/>
                <a:gdLst/>
                <a:ahLst/>
                <a:cxnLst/>
                <a:rect l="l" t="t" r="r" b="b"/>
                <a:pathLst>
                  <a:path w="1716093" h="1250014">
                    <a:moveTo>
                      <a:pt x="1681803" y="21590"/>
                    </a:moveTo>
                    <a:cubicBezTo>
                      <a:pt x="1683073" y="34290"/>
                      <a:pt x="1683073" y="44450"/>
                      <a:pt x="1684342" y="54610"/>
                    </a:cubicBezTo>
                    <a:cubicBezTo>
                      <a:pt x="1686882" y="81733"/>
                      <a:pt x="1688153" y="106912"/>
                      <a:pt x="1690692" y="131192"/>
                    </a:cubicBezTo>
                    <a:cubicBezTo>
                      <a:pt x="1690692" y="166263"/>
                      <a:pt x="1703392" y="857790"/>
                      <a:pt x="1709742" y="892861"/>
                    </a:cubicBezTo>
                    <a:cubicBezTo>
                      <a:pt x="1716092" y="945918"/>
                      <a:pt x="1712282" y="999873"/>
                      <a:pt x="1712282" y="1052929"/>
                    </a:cubicBezTo>
                    <a:cubicBezTo>
                      <a:pt x="1712282" y="1099690"/>
                      <a:pt x="1713553" y="1142855"/>
                      <a:pt x="1714823" y="1189054"/>
                    </a:cubicBezTo>
                    <a:cubicBezTo>
                      <a:pt x="1714823" y="1210644"/>
                      <a:pt x="1714823" y="1224614"/>
                      <a:pt x="1714823" y="1248744"/>
                    </a:cubicBezTo>
                    <a:cubicBezTo>
                      <a:pt x="1691963" y="1248744"/>
                      <a:pt x="1671642" y="1250014"/>
                      <a:pt x="1651317" y="1248744"/>
                    </a:cubicBezTo>
                    <a:cubicBezTo>
                      <a:pt x="1568685" y="1243664"/>
                      <a:pt x="1484782" y="1250014"/>
                      <a:pt x="1402150" y="1244934"/>
                    </a:cubicBezTo>
                    <a:cubicBezTo>
                      <a:pt x="1352571" y="1241124"/>
                      <a:pt x="1304263" y="1243664"/>
                      <a:pt x="1254683" y="1241124"/>
                    </a:cubicBezTo>
                    <a:cubicBezTo>
                      <a:pt x="1231801" y="1239854"/>
                      <a:pt x="1208918" y="1238584"/>
                      <a:pt x="1186035" y="1237314"/>
                    </a:cubicBezTo>
                    <a:cubicBezTo>
                      <a:pt x="1172051" y="1237314"/>
                      <a:pt x="1159339" y="1238584"/>
                      <a:pt x="1145355" y="1238584"/>
                    </a:cubicBezTo>
                    <a:cubicBezTo>
                      <a:pt x="1109759" y="1237314"/>
                      <a:pt x="1011872" y="1238584"/>
                      <a:pt x="976277" y="1237314"/>
                    </a:cubicBezTo>
                    <a:cubicBezTo>
                      <a:pt x="950851" y="1236044"/>
                      <a:pt x="442346" y="1244934"/>
                      <a:pt x="416921" y="1243664"/>
                    </a:cubicBezTo>
                    <a:cubicBezTo>
                      <a:pt x="410565" y="1243664"/>
                      <a:pt x="402937" y="1244934"/>
                      <a:pt x="396581" y="1244934"/>
                    </a:cubicBezTo>
                    <a:cubicBezTo>
                      <a:pt x="381326" y="1244934"/>
                      <a:pt x="367342" y="1246204"/>
                      <a:pt x="352087" y="1246204"/>
                    </a:cubicBezTo>
                    <a:cubicBezTo>
                      <a:pt x="313949" y="1246204"/>
                      <a:pt x="277082" y="1244934"/>
                      <a:pt x="238944" y="1243664"/>
                    </a:cubicBezTo>
                    <a:cubicBezTo>
                      <a:pt x="216061" y="1242394"/>
                      <a:pt x="193179" y="1241124"/>
                      <a:pt x="171567" y="1239854"/>
                    </a:cubicBezTo>
                    <a:cubicBezTo>
                      <a:pt x="130887" y="1238584"/>
                      <a:pt x="90206" y="1237314"/>
                      <a:pt x="48260" y="1237314"/>
                    </a:cubicBezTo>
                    <a:cubicBezTo>
                      <a:pt x="38100" y="1237314"/>
                      <a:pt x="29210" y="1237314"/>
                      <a:pt x="19050" y="1236044"/>
                    </a:cubicBezTo>
                    <a:cubicBezTo>
                      <a:pt x="10160" y="1234774"/>
                      <a:pt x="5080" y="1228424"/>
                      <a:pt x="7620" y="1219534"/>
                    </a:cubicBezTo>
                    <a:cubicBezTo>
                      <a:pt x="16510" y="1187817"/>
                      <a:pt x="12700" y="1165336"/>
                      <a:pt x="11430" y="1141955"/>
                    </a:cubicBezTo>
                    <a:cubicBezTo>
                      <a:pt x="10160" y="1094295"/>
                      <a:pt x="6350" y="1047533"/>
                      <a:pt x="7620" y="999873"/>
                    </a:cubicBezTo>
                    <a:cubicBezTo>
                      <a:pt x="5080" y="940522"/>
                      <a:pt x="0" y="205830"/>
                      <a:pt x="7620" y="145580"/>
                    </a:cubicBezTo>
                    <a:cubicBezTo>
                      <a:pt x="8890" y="133890"/>
                      <a:pt x="7620" y="121300"/>
                      <a:pt x="8890" y="109610"/>
                    </a:cubicBezTo>
                    <a:cubicBezTo>
                      <a:pt x="10160" y="90725"/>
                      <a:pt x="12700" y="700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5" y="30480"/>
                      <a:pt x="78765" y="29210"/>
                    </a:cubicBezTo>
                    <a:cubicBezTo>
                      <a:pt x="113089" y="25400"/>
                      <a:pt x="147413" y="22860"/>
                      <a:pt x="183009" y="20320"/>
                    </a:cubicBezTo>
                    <a:cubicBezTo>
                      <a:pt x="207163" y="17780"/>
                      <a:pt x="231317" y="16510"/>
                      <a:pt x="254199" y="13970"/>
                    </a:cubicBezTo>
                    <a:cubicBezTo>
                      <a:pt x="277082" y="11430"/>
                      <a:pt x="301236" y="8890"/>
                      <a:pt x="324119" y="8890"/>
                    </a:cubicBezTo>
                    <a:cubicBezTo>
                      <a:pt x="349544" y="7620"/>
                      <a:pt x="374969" y="10160"/>
                      <a:pt x="400395" y="8890"/>
                    </a:cubicBezTo>
                    <a:cubicBezTo>
                      <a:pt x="432176" y="8890"/>
                      <a:pt x="1008058" y="6350"/>
                      <a:pt x="1039840" y="5080"/>
                    </a:cubicBezTo>
                    <a:cubicBezTo>
                      <a:pt x="1070350" y="3810"/>
                      <a:pt x="1100860" y="2540"/>
                      <a:pt x="1132642" y="2540"/>
                    </a:cubicBezTo>
                    <a:cubicBezTo>
                      <a:pt x="1184764" y="1270"/>
                      <a:pt x="1235614" y="0"/>
                      <a:pt x="1287736" y="0"/>
                    </a:cubicBezTo>
                    <a:cubicBezTo>
                      <a:pt x="1309348" y="0"/>
                      <a:pt x="1332230" y="2540"/>
                      <a:pt x="1353842" y="2540"/>
                    </a:cubicBezTo>
                    <a:cubicBezTo>
                      <a:pt x="1413591" y="3810"/>
                      <a:pt x="1474612" y="5080"/>
                      <a:pt x="1534361" y="7620"/>
                    </a:cubicBezTo>
                    <a:cubicBezTo>
                      <a:pt x="1566143" y="8890"/>
                      <a:pt x="1597924" y="12700"/>
                      <a:pt x="1629706" y="16510"/>
                    </a:cubicBezTo>
                    <a:cubicBezTo>
                      <a:pt x="1637334" y="16510"/>
                      <a:pt x="1644961" y="16510"/>
                      <a:pt x="1651317" y="16510"/>
                    </a:cubicBezTo>
                    <a:cubicBezTo>
                      <a:pt x="1662753" y="17780"/>
                      <a:pt x="1671642" y="20320"/>
                      <a:pt x="1681803" y="21590"/>
                    </a:cubicBezTo>
                    <a:close/>
                    <a:moveTo>
                      <a:pt x="1691963" y="1232234"/>
                    </a:moveTo>
                    <a:cubicBezTo>
                      <a:pt x="1693233" y="1215724"/>
                      <a:pt x="1694503" y="1203024"/>
                      <a:pt x="1694503" y="1190324"/>
                    </a:cubicBezTo>
                    <a:cubicBezTo>
                      <a:pt x="1693233" y="1138358"/>
                      <a:pt x="1691963" y="1090698"/>
                      <a:pt x="1691963" y="1039440"/>
                    </a:cubicBezTo>
                    <a:cubicBezTo>
                      <a:pt x="1691963" y="1016059"/>
                      <a:pt x="1694503" y="992679"/>
                      <a:pt x="1693233" y="969298"/>
                    </a:cubicBezTo>
                    <a:cubicBezTo>
                      <a:pt x="1693233" y="947716"/>
                      <a:pt x="1691963" y="925235"/>
                      <a:pt x="1690692" y="903652"/>
                    </a:cubicBezTo>
                    <a:cubicBezTo>
                      <a:pt x="1685613" y="870380"/>
                      <a:pt x="1674183" y="181550"/>
                      <a:pt x="1674183" y="148278"/>
                    </a:cubicBezTo>
                    <a:cubicBezTo>
                      <a:pt x="1671642" y="120401"/>
                      <a:pt x="1669103" y="91625"/>
                      <a:pt x="1666563" y="63500"/>
                    </a:cubicBezTo>
                    <a:cubicBezTo>
                      <a:pt x="1665292" y="44450"/>
                      <a:pt x="1664023" y="43180"/>
                      <a:pt x="1647504" y="41910"/>
                    </a:cubicBezTo>
                    <a:cubicBezTo>
                      <a:pt x="1643690" y="41910"/>
                      <a:pt x="1641147" y="41910"/>
                      <a:pt x="1637334" y="40640"/>
                    </a:cubicBezTo>
                    <a:cubicBezTo>
                      <a:pt x="1605552" y="36830"/>
                      <a:pt x="1572499" y="31750"/>
                      <a:pt x="1540718" y="30480"/>
                    </a:cubicBezTo>
                    <a:cubicBezTo>
                      <a:pt x="1463171" y="26670"/>
                      <a:pt x="1384352" y="25400"/>
                      <a:pt x="1306805" y="22860"/>
                    </a:cubicBezTo>
                    <a:cubicBezTo>
                      <a:pt x="1295364" y="22860"/>
                      <a:pt x="1282651" y="22860"/>
                      <a:pt x="1271210" y="22860"/>
                    </a:cubicBezTo>
                    <a:cubicBezTo>
                      <a:pt x="1252141" y="22860"/>
                      <a:pt x="1233072" y="22860"/>
                      <a:pt x="1215274" y="22860"/>
                    </a:cubicBezTo>
                    <a:cubicBezTo>
                      <a:pt x="1174594" y="22860"/>
                      <a:pt x="1133913" y="22860"/>
                      <a:pt x="1094504" y="24130"/>
                    </a:cubicBezTo>
                    <a:cubicBezTo>
                      <a:pt x="1060180" y="25400"/>
                      <a:pt x="481755" y="29210"/>
                      <a:pt x="447431" y="29210"/>
                    </a:cubicBezTo>
                    <a:cubicBezTo>
                      <a:pt x="391496" y="29210"/>
                      <a:pt x="335560" y="26670"/>
                      <a:pt x="279625" y="33020"/>
                    </a:cubicBezTo>
                    <a:cubicBezTo>
                      <a:pt x="250386" y="36830"/>
                      <a:pt x="222418" y="36830"/>
                      <a:pt x="194450" y="38100"/>
                    </a:cubicBezTo>
                    <a:cubicBezTo>
                      <a:pt x="146142" y="41910"/>
                      <a:pt x="97834" y="45720"/>
                      <a:pt x="49530" y="50800"/>
                    </a:cubicBezTo>
                    <a:cubicBezTo>
                      <a:pt x="36830" y="50800"/>
                      <a:pt x="34290" y="53340"/>
                      <a:pt x="33020" y="67345"/>
                    </a:cubicBezTo>
                    <a:cubicBezTo>
                      <a:pt x="31750" y="83531"/>
                      <a:pt x="31750" y="99718"/>
                      <a:pt x="30480" y="115904"/>
                    </a:cubicBezTo>
                    <a:cubicBezTo>
                      <a:pt x="29210" y="142882"/>
                      <a:pt x="26670" y="168961"/>
                      <a:pt x="25400" y="195938"/>
                    </a:cubicBezTo>
                    <a:cubicBezTo>
                      <a:pt x="20320" y="224714"/>
                      <a:pt x="26670" y="927932"/>
                      <a:pt x="29210" y="956709"/>
                    </a:cubicBezTo>
                    <a:cubicBezTo>
                      <a:pt x="29210" y="987283"/>
                      <a:pt x="29210" y="1018757"/>
                      <a:pt x="30480" y="1049332"/>
                    </a:cubicBezTo>
                    <a:cubicBezTo>
                      <a:pt x="30480" y="1071813"/>
                      <a:pt x="33020" y="1094295"/>
                      <a:pt x="33020" y="1116776"/>
                    </a:cubicBezTo>
                    <a:cubicBezTo>
                      <a:pt x="33020" y="1141056"/>
                      <a:pt x="33020" y="1165336"/>
                      <a:pt x="31750" y="1190324"/>
                    </a:cubicBezTo>
                    <a:cubicBezTo>
                      <a:pt x="31750" y="1194134"/>
                      <a:pt x="31750" y="1196674"/>
                      <a:pt x="31750" y="1200484"/>
                    </a:cubicBezTo>
                    <a:cubicBezTo>
                      <a:pt x="31750" y="1210644"/>
                      <a:pt x="35560" y="1214454"/>
                      <a:pt x="44450" y="1214454"/>
                    </a:cubicBezTo>
                    <a:cubicBezTo>
                      <a:pt x="60967" y="1214454"/>
                      <a:pt x="78765" y="1215724"/>
                      <a:pt x="95291" y="1215724"/>
                    </a:cubicBezTo>
                    <a:cubicBezTo>
                      <a:pt x="119445" y="1215724"/>
                      <a:pt x="144871" y="1213184"/>
                      <a:pt x="169025" y="1215724"/>
                    </a:cubicBezTo>
                    <a:cubicBezTo>
                      <a:pt x="208434" y="1219534"/>
                      <a:pt x="247843" y="1222074"/>
                      <a:pt x="287252" y="1220804"/>
                    </a:cubicBezTo>
                    <a:cubicBezTo>
                      <a:pt x="312677" y="1219534"/>
                      <a:pt x="336831" y="1222074"/>
                      <a:pt x="362257" y="1222074"/>
                    </a:cubicBezTo>
                    <a:cubicBezTo>
                      <a:pt x="399123" y="1222074"/>
                      <a:pt x="435990" y="1220804"/>
                      <a:pt x="472857" y="1222074"/>
                    </a:cubicBezTo>
                    <a:cubicBezTo>
                      <a:pt x="527521" y="1223344"/>
                      <a:pt x="1127557" y="1213184"/>
                      <a:pt x="1183493" y="1215724"/>
                    </a:cubicBezTo>
                    <a:cubicBezTo>
                      <a:pt x="1207647" y="1216994"/>
                      <a:pt x="1231801" y="1218264"/>
                      <a:pt x="1254683" y="1218264"/>
                    </a:cubicBezTo>
                    <a:cubicBezTo>
                      <a:pt x="1296635" y="1220804"/>
                      <a:pt x="1337315" y="1216994"/>
                      <a:pt x="1379267" y="1220804"/>
                    </a:cubicBezTo>
                    <a:cubicBezTo>
                      <a:pt x="1413591" y="1223344"/>
                      <a:pt x="1447915" y="1223344"/>
                      <a:pt x="1482239" y="1225884"/>
                    </a:cubicBezTo>
                    <a:cubicBezTo>
                      <a:pt x="1533090" y="1229694"/>
                      <a:pt x="1583940" y="1232234"/>
                      <a:pt x="1634791" y="1233504"/>
                    </a:cubicBezTo>
                    <a:cubicBezTo>
                      <a:pt x="1653860" y="1233504"/>
                      <a:pt x="1671642" y="1232234"/>
                      <a:pt x="1691963" y="1232234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444206" y="484484"/>
              <a:ext cx="10128731" cy="2129562"/>
              <a:chOff x="0" y="0"/>
              <a:chExt cx="1709743" cy="35947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1686883" cy="331533"/>
              </a:xfrm>
              <a:custGeom>
                <a:avLst/>
                <a:gdLst/>
                <a:ahLst/>
                <a:cxnLst/>
                <a:rect l="l" t="t" r="r" b="b"/>
                <a:pathLst>
                  <a:path w="1686883" h="331533">
                    <a:moveTo>
                      <a:pt x="1686883" y="331533"/>
                    </a:moveTo>
                    <a:lnTo>
                      <a:pt x="0" y="323913"/>
                    </a:lnTo>
                    <a:lnTo>
                      <a:pt x="0" y="128211"/>
                    </a:lnTo>
                    <a:lnTo>
                      <a:pt x="17780" y="19050"/>
                    </a:lnTo>
                    <a:lnTo>
                      <a:pt x="838994" y="0"/>
                    </a:lnTo>
                    <a:lnTo>
                      <a:pt x="166783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1716093" cy="358203"/>
              </a:xfrm>
              <a:custGeom>
                <a:avLst/>
                <a:gdLst/>
                <a:ahLst/>
                <a:cxnLst/>
                <a:rect l="l" t="t" r="r" b="b"/>
                <a:pathLst>
                  <a:path w="1716093" h="358203">
                    <a:moveTo>
                      <a:pt x="1681803" y="21590"/>
                    </a:moveTo>
                    <a:cubicBezTo>
                      <a:pt x="1683073" y="34290"/>
                      <a:pt x="1683073" y="44450"/>
                      <a:pt x="1684342" y="54610"/>
                    </a:cubicBezTo>
                    <a:cubicBezTo>
                      <a:pt x="1686882" y="67934"/>
                      <a:pt x="1688153" y="73127"/>
                      <a:pt x="1690692" y="78135"/>
                    </a:cubicBezTo>
                    <a:cubicBezTo>
                      <a:pt x="1690692" y="85369"/>
                      <a:pt x="1703392" y="228000"/>
                      <a:pt x="1709742" y="235234"/>
                    </a:cubicBezTo>
                    <a:cubicBezTo>
                      <a:pt x="1716092" y="246177"/>
                      <a:pt x="1712282" y="257306"/>
                      <a:pt x="1712282" y="268249"/>
                    </a:cubicBezTo>
                    <a:cubicBezTo>
                      <a:pt x="1712282" y="277893"/>
                      <a:pt x="1713553" y="286796"/>
                      <a:pt x="1714823" y="297243"/>
                    </a:cubicBezTo>
                    <a:cubicBezTo>
                      <a:pt x="1714823" y="318833"/>
                      <a:pt x="1714823" y="332803"/>
                      <a:pt x="1714823" y="356933"/>
                    </a:cubicBezTo>
                    <a:cubicBezTo>
                      <a:pt x="1691963" y="356933"/>
                      <a:pt x="1671642" y="358203"/>
                      <a:pt x="1651317" y="356933"/>
                    </a:cubicBezTo>
                    <a:cubicBezTo>
                      <a:pt x="1568685" y="351853"/>
                      <a:pt x="1484782" y="358203"/>
                      <a:pt x="1402150" y="353123"/>
                    </a:cubicBezTo>
                    <a:cubicBezTo>
                      <a:pt x="1352571" y="349313"/>
                      <a:pt x="1304263" y="351853"/>
                      <a:pt x="1254683" y="349313"/>
                    </a:cubicBezTo>
                    <a:cubicBezTo>
                      <a:pt x="1231801" y="348043"/>
                      <a:pt x="1208918" y="346773"/>
                      <a:pt x="1186035" y="345503"/>
                    </a:cubicBezTo>
                    <a:cubicBezTo>
                      <a:pt x="1172051" y="345503"/>
                      <a:pt x="1159339" y="346773"/>
                      <a:pt x="1145355" y="346773"/>
                    </a:cubicBezTo>
                    <a:cubicBezTo>
                      <a:pt x="1109759" y="345503"/>
                      <a:pt x="1011872" y="346773"/>
                      <a:pt x="976277" y="345503"/>
                    </a:cubicBezTo>
                    <a:cubicBezTo>
                      <a:pt x="950851" y="344233"/>
                      <a:pt x="442346" y="353123"/>
                      <a:pt x="416921" y="351853"/>
                    </a:cubicBezTo>
                    <a:cubicBezTo>
                      <a:pt x="410565" y="351853"/>
                      <a:pt x="402937" y="353123"/>
                      <a:pt x="396581" y="353123"/>
                    </a:cubicBezTo>
                    <a:cubicBezTo>
                      <a:pt x="381326" y="353123"/>
                      <a:pt x="367342" y="354393"/>
                      <a:pt x="352087" y="354393"/>
                    </a:cubicBezTo>
                    <a:cubicBezTo>
                      <a:pt x="313949" y="354393"/>
                      <a:pt x="277082" y="353123"/>
                      <a:pt x="238944" y="351853"/>
                    </a:cubicBezTo>
                    <a:cubicBezTo>
                      <a:pt x="216061" y="350583"/>
                      <a:pt x="193179" y="349313"/>
                      <a:pt x="171567" y="348043"/>
                    </a:cubicBezTo>
                    <a:cubicBezTo>
                      <a:pt x="130887" y="346773"/>
                      <a:pt x="90206" y="345503"/>
                      <a:pt x="48260" y="345503"/>
                    </a:cubicBezTo>
                    <a:cubicBezTo>
                      <a:pt x="38100" y="345503"/>
                      <a:pt x="29210" y="345503"/>
                      <a:pt x="19050" y="344233"/>
                    </a:cubicBezTo>
                    <a:cubicBezTo>
                      <a:pt x="10160" y="342963"/>
                      <a:pt x="5080" y="336613"/>
                      <a:pt x="7620" y="327723"/>
                    </a:cubicBezTo>
                    <a:cubicBezTo>
                      <a:pt x="16510" y="296070"/>
                      <a:pt x="12700" y="291433"/>
                      <a:pt x="11430" y="286611"/>
                    </a:cubicBezTo>
                    <a:cubicBezTo>
                      <a:pt x="10160" y="276781"/>
                      <a:pt x="6350" y="267136"/>
                      <a:pt x="7620" y="257306"/>
                    </a:cubicBezTo>
                    <a:cubicBezTo>
                      <a:pt x="5080" y="245064"/>
                      <a:pt x="0" y="93530"/>
                      <a:pt x="7620" y="81103"/>
                    </a:cubicBezTo>
                    <a:cubicBezTo>
                      <a:pt x="8890" y="78691"/>
                      <a:pt x="7620" y="76095"/>
                      <a:pt x="8890" y="73684"/>
                    </a:cubicBezTo>
                    <a:cubicBezTo>
                      <a:pt x="10160" y="69789"/>
                      <a:pt x="12700" y="6552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5" y="30480"/>
                      <a:pt x="78765" y="29210"/>
                    </a:cubicBezTo>
                    <a:cubicBezTo>
                      <a:pt x="113089" y="25400"/>
                      <a:pt x="147413" y="22860"/>
                      <a:pt x="183009" y="20320"/>
                    </a:cubicBezTo>
                    <a:cubicBezTo>
                      <a:pt x="207163" y="17780"/>
                      <a:pt x="231317" y="16510"/>
                      <a:pt x="254199" y="13970"/>
                    </a:cubicBezTo>
                    <a:cubicBezTo>
                      <a:pt x="277082" y="11430"/>
                      <a:pt x="301236" y="8890"/>
                      <a:pt x="324119" y="8890"/>
                    </a:cubicBezTo>
                    <a:cubicBezTo>
                      <a:pt x="349544" y="7620"/>
                      <a:pt x="374969" y="10160"/>
                      <a:pt x="400395" y="8890"/>
                    </a:cubicBezTo>
                    <a:cubicBezTo>
                      <a:pt x="432176" y="8890"/>
                      <a:pt x="1008058" y="6350"/>
                      <a:pt x="1039840" y="5080"/>
                    </a:cubicBezTo>
                    <a:cubicBezTo>
                      <a:pt x="1070350" y="3810"/>
                      <a:pt x="1100860" y="2540"/>
                      <a:pt x="1132642" y="2540"/>
                    </a:cubicBezTo>
                    <a:cubicBezTo>
                      <a:pt x="1184764" y="1270"/>
                      <a:pt x="1235614" y="0"/>
                      <a:pt x="1287736" y="0"/>
                    </a:cubicBezTo>
                    <a:cubicBezTo>
                      <a:pt x="1309348" y="0"/>
                      <a:pt x="1332230" y="2540"/>
                      <a:pt x="1353842" y="2540"/>
                    </a:cubicBezTo>
                    <a:cubicBezTo>
                      <a:pt x="1413591" y="3810"/>
                      <a:pt x="1474612" y="5080"/>
                      <a:pt x="1534361" y="7620"/>
                    </a:cubicBezTo>
                    <a:cubicBezTo>
                      <a:pt x="1566143" y="8890"/>
                      <a:pt x="1597924" y="12700"/>
                      <a:pt x="1629706" y="16510"/>
                    </a:cubicBezTo>
                    <a:cubicBezTo>
                      <a:pt x="1637334" y="16510"/>
                      <a:pt x="1644961" y="16510"/>
                      <a:pt x="1651317" y="16510"/>
                    </a:cubicBezTo>
                    <a:cubicBezTo>
                      <a:pt x="1662753" y="17780"/>
                      <a:pt x="1671642" y="20320"/>
                      <a:pt x="1681803" y="21590"/>
                    </a:cubicBezTo>
                    <a:close/>
                    <a:moveTo>
                      <a:pt x="1691963" y="340423"/>
                    </a:moveTo>
                    <a:cubicBezTo>
                      <a:pt x="1693233" y="323913"/>
                      <a:pt x="1694503" y="311213"/>
                      <a:pt x="1694503" y="298513"/>
                    </a:cubicBezTo>
                    <a:cubicBezTo>
                      <a:pt x="1693233" y="285869"/>
                      <a:pt x="1691963" y="276039"/>
                      <a:pt x="1691963" y="265467"/>
                    </a:cubicBezTo>
                    <a:cubicBezTo>
                      <a:pt x="1691963" y="260644"/>
                      <a:pt x="1694503" y="255822"/>
                      <a:pt x="1693233" y="250999"/>
                    </a:cubicBezTo>
                    <a:cubicBezTo>
                      <a:pt x="1693233" y="246548"/>
                      <a:pt x="1691963" y="241911"/>
                      <a:pt x="1690692" y="237460"/>
                    </a:cubicBezTo>
                    <a:cubicBezTo>
                      <a:pt x="1685613" y="230597"/>
                      <a:pt x="1674183" y="88522"/>
                      <a:pt x="1674183" y="81659"/>
                    </a:cubicBezTo>
                    <a:cubicBezTo>
                      <a:pt x="1671642" y="75909"/>
                      <a:pt x="1669103" y="69974"/>
                      <a:pt x="1666563" y="63500"/>
                    </a:cubicBezTo>
                    <a:cubicBezTo>
                      <a:pt x="1665292" y="44450"/>
                      <a:pt x="1664023" y="43180"/>
                      <a:pt x="1647504" y="41910"/>
                    </a:cubicBezTo>
                    <a:cubicBezTo>
                      <a:pt x="1643690" y="41910"/>
                      <a:pt x="1641147" y="41910"/>
                      <a:pt x="1637334" y="40640"/>
                    </a:cubicBezTo>
                    <a:cubicBezTo>
                      <a:pt x="1605552" y="36830"/>
                      <a:pt x="1572499" y="31750"/>
                      <a:pt x="1540718" y="30480"/>
                    </a:cubicBezTo>
                    <a:cubicBezTo>
                      <a:pt x="1463171" y="26670"/>
                      <a:pt x="1384352" y="25400"/>
                      <a:pt x="1306805" y="22860"/>
                    </a:cubicBezTo>
                    <a:cubicBezTo>
                      <a:pt x="1295364" y="22860"/>
                      <a:pt x="1282651" y="22860"/>
                      <a:pt x="1271210" y="22860"/>
                    </a:cubicBezTo>
                    <a:cubicBezTo>
                      <a:pt x="1252141" y="22860"/>
                      <a:pt x="1233072" y="22860"/>
                      <a:pt x="1215274" y="22860"/>
                    </a:cubicBezTo>
                    <a:cubicBezTo>
                      <a:pt x="1174594" y="22860"/>
                      <a:pt x="1133913" y="22860"/>
                      <a:pt x="1094504" y="24130"/>
                    </a:cubicBezTo>
                    <a:cubicBezTo>
                      <a:pt x="1060180" y="25400"/>
                      <a:pt x="481755" y="29210"/>
                      <a:pt x="447431" y="29210"/>
                    </a:cubicBezTo>
                    <a:cubicBezTo>
                      <a:pt x="391496" y="29210"/>
                      <a:pt x="335560" y="26670"/>
                      <a:pt x="279625" y="33020"/>
                    </a:cubicBezTo>
                    <a:cubicBezTo>
                      <a:pt x="250386" y="36830"/>
                      <a:pt x="222418" y="36830"/>
                      <a:pt x="194450" y="38100"/>
                    </a:cubicBezTo>
                    <a:cubicBezTo>
                      <a:pt x="146142" y="41910"/>
                      <a:pt x="97834" y="45720"/>
                      <a:pt x="49530" y="50800"/>
                    </a:cubicBezTo>
                    <a:cubicBezTo>
                      <a:pt x="36830" y="50800"/>
                      <a:pt x="34290" y="53340"/>
                      <a:pt x="33020" y="64966"/>
                    </a:cubicBezTo>
                    <a:cubicBezTo>
                      <a:pt x="31750" y="68305"/>
                      <a:pt x="31750" y="71643"/>
                      <a:pt x="30480" y="74982"/>
                    </a:cubicBezTo>
                    <a:cubicBezTo>
                      <a:pt x="29210" y="80546"/>
                      <a:pt x="26670" y="85925"/>
                      <a:pt x="25400" y="91489"/>
                    </a:cubicBezTo>
                    <a:cubicBezTo>
                      <a:pt x="20320" y="97425"/>
                      <a:pt x="26670" y="242467"/>
                      <a:pt x="29210" y="248403"/>
                    </a:cubicBezTo>
                    <a:cubicBezTo>
                      <a:pt x="29210" y="254709"/>
                      <a:pt x="29210" y="261201"/>
                      <a:pt x="30480" y="267507"/>
                    </a:cubicBezTo>
                    <a:cubicBezTo>
                      <a:pt x="30480" y="272144"/>
                      <a:pt x="33020" y="276781"/>
                      <a:pt x="33020" y="281418"/>
                    </a:cubicBezTo>
                    <a:cubicBezTo>
                      <a:pt x="33020" y="286425"/>
                      <a:pt x="33020" y="291433"/>
                      <a:pt x="31750" y="298513"/>
                    </a:cubicBezTo>
                    <a:cubicBezTo>
                      <a:pt x="31750" y="302323"/>
                      <a:pt x="31750" y="304863"/>
                      <a:pt x="31750" y="308673"/>
                    </a:cubicBezTo>
                    <a:cubicBezTo>
                      <a:pt x="31750" y="318833"/>
                      <a:pt x="35560" y="322643"/>
                      <a:pt x="44450" y="322643"/>
                    </a:cubicBezTo>
                    <a:cubicBezTo>
                      <a:pt x="60967" y="322643"/>
                      <a:pt x="78765" y="323913"/>
                      <a:pt x="95291" y="323913"/>
                    </a:cubicBezTo>
                    <a:cubicBezTo>
                      <a:pt x="119445" y="323913"/>
                      <a:pt x="144871" y="321373"/>
                      <a:pt x="169025" y="323913"/>
                    </a:cubicBezTo>
                    <a:cubicBezTo>
                      <a:pt x="208434" y="327723"/>
                      <a:pt x="247843" y="330263"/>
                      <a:pt x="287252" y="328993"/>
                    </a:cubicBezTo>
                    <a:cubicBezTo>
                      <a:pt x="312677" y="327723"/>
                      <a:pt x="336831" y="330263"/>
                      <a:pt x="362257" y="330263"/>
                    </a:cubicBezTo>
                    <a:cubicBezTo>
                      <a:pt x="399123" y="330263"/>
                      <a:pt x="435990" y="328993"/>
                      <a:pt x="472857" y="330263"/>
                    </a:cubicBezTo>
                    <a:cubicBezTo>
                      <a:pt x="527521" y="331533"/>
                      <a:pt x="1127557" y="321373"/>
                      <a:pt x="1183493" y="323913"/>
                    </a:cubicBezTo>
                    <a:cubicBezTo>
                      <a:pt x="1207647" y="325183"/>
                      <a:pt x="1231801" y="326453"/>
                      <a:pt x="1254683" y="326453"/>
                    </a:cubicBezTo>
                    <a:cubicBezTo>
                      <a:pt x="1296635" y="328993"/>
                      <a:pt x="1337315" y="325183"/>
                      <a:pt x="1379267" y="328993"/>
                    </a:cubicBezTo>
                    <a:cubicBezTo>
                      <a:pt x="1413591" y="331533"/>
                      <a:pt x="1447915" y="331533"/>
                      <a:pt x="1482239" y="334073"/>
                    </a:cubicBezTo>
                    <a:cubicBezTo>
                      <a:pt x="1533090" y="337883"/>
                      <a:pt x="1583940" y="340423"/>
                      <a:pt x="1634791" y="341693"/>
                    </a:cubicBezTo>
                    <a:cubicBezTo>
                      <a:pt x="1653860" y="341693"/>
                      <a:pt x="1671642" y="340423"/>
                      <a:pt x="1691963" y="340423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13" name="Freeform 13"/>
          <p:cNvSpPr/>
          <p:nvPr/>
        </p:nvSpPr>
        <p:spPr>
          <a:xfrm rot="10600861">
            <a:off x="4656756" y="-381961"/>
            <a:ext cx="5818021" cy="4612104"/>
          </a:xfrm>
          <a:custGeom>
            <a:avLst/>
            <a:gdLst/>
            <a:ahLst/>
            <a:cxnLst/>
            <a:rect l="l" t="t" r="r" b="b"/>
            <a:pathLst>
              <a:path w="5818021" h="4612104">
                <a:moveTo>
                  <a:pt x="0" y="0"/>
                </a:moveTo>
                <a:lnTo>
                  <a:pt x="5818021" y="0"/>
                </a:lnTo>
                <a:lnTo>
                  <a:pt x="5818021" y="4612104"/>
                </a:lnTo>
                <a:lnTo>
                  <a:pt x="0" y="4612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159216">
            <a:off x="15729" y="-1002664"/>
            <a:ext cx="3343855" cy="4764560"/>
          </a:xfrm>
          <a:custGeom>
            <a:avLst/>
            <a:gdLst/>
            <a:ahLst/>
            <a:cxnLst/>
            <a:rect l="l" t="t" r="r" b="b"/>
            <a:pathLst>
              <a:path w="3343855" h="4764560">
                <a:moveTo>
                  <a:pt x="0" y="0"/>
                </a:moveTo>
                <a:lnTo>
                  <a:pt x="3343855" y="0"/>
                </a:lnTo>
                <a:lnTo>
                  <a:pt x="3343855" y="4764559"/>
                </a:lnTo>
                <a:lnTo>
                  <a:pt x="0" y="4764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 rot="951055">
            <a:off x="10993334" y="2078802"/>
            <a:ext cx="6480858" cy="116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8"/>
              </a:lnSpc>
            </a:pPr>
            <a:r>
              <a:rPr lang="en-US" sz="8485" spc="-568">
                <a:solidFill>
                  <a:srgbClr val="252627"/>
                </a:solidFill>
                <a:latin typeface="Gaegu Bold"/>
              </a:rPr>
              <a:t>Today's Agenda</a:t>
            </a:r>
          </a:p>
        </p:txBody>
      </p:sp>
      <p:sp>
        <p:nvSpPr>
          <p:cNvPr id="16" name="TextBox 16"/>
          <p:cNvSpPr txBox="1"/>
          <p:nvPr/>
        </p:nvSpPr>
        <p:spPr>
          <a:xfrm rot="951055">
            <a:off x="10316307" y="4707972"/>
            <a:ext cx="6012029" cy="23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095" lvl="1" indent="-479547">
              <a:lnSpc>
                <a:spcPts val="4309"/>
              </a:lnSpc>
              <a:buFont typeface="Arial"/>
              <a:buChar char="•"/>
            </a:pPr>
            <a:r>
              <a:rPr lang="en-US" sz="4442" spc="-297">
                <a:solidFill>
                  <a:srgbClr val="FFFFFF"/>
                </a:solidFill>
                <a:latin typeface="Gaegu Bold"/>
              </a:rPr>
              <a:t>Discuss</a:t>
            </a:r>
            <a:r>
              <a:rPr lang="en-US" sz="4442" spc="-297">
                <a:solidFill>
                  <a:srgbClr val="FFFFFF"/>
                </a:solidFill>
                <a:latin typeface="Gaegu"/>
              </a:rPr>
              <a:t> the State of EQUITY for Educators</a:t>
            </a:r>
          </a:p>
          <a:p>
            <a:pPr marL="959095" lvl="1" indent="-479547">
              <a:lnSpc>
                <a:spcPts val="4309"/>
              </a:lnSpc>
              <a:buFont typeface="Arial"/>
              <a:buChar char="•"/>
            </a:pPr>
            <a:r>
              <a:rPr lang="en-US" sz="4442" spc="-297">
                <a:solidFill>
                  <a:srgbClr val="FFFFFF"/>
                </a:solidFill>
                <a:latin typeface="Gaegu Bold"/>
              </a:rPr>
              <a:t>Design</a:t>
            </a:r>
            <a:r>
              <a:rPr lang="en-US" sz="4442" spc="-297">
                <a:solidFill>
                  <a:srgbClr val="FFFFFF"/>
                </a:solidFill>
                <a:latin typeface="Gaegu"/>
              </a:rPr>
              <a:t> the student Equity Experience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60" y="1370745"/>
            <a:ext cx="13552480" cy="9570342"/>
            <a:chOff x="0" y="0"/>
            <a:chExt cx="18069974" cy="12760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9974" cy="12760456"/>
            </a:xfrm>
            <a:custGeom>
              <a:avLst/>
              <a:gdLst/>
              <a:ahLst/>
              <a:cxnLst/>
              <a:rect l="l" t="t" r="r" b="b"/>
              <a:pathLst>
                <a:path w="18069974" h="12760456">
                  <a:moveTo>
                    <a:pt x="0" y="0"/>
                  </a:moveTo>
                  <a:lnTo>
                    <a:pt x="18069974" y="0"/>
                  </a:lnTo>
                  <a:lnTo>
                    <a:pt x="18069974" y="12760456"/>
                  </a:lnTo>
                  <a:lnTo>
                    <a:pt x="0" y="1276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99194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486316" y="478137"/>
              <a:ext cx="17097343" cy="9378585"/>
              <a:chOff x="0" y="0"/>
              <a:chExt cx="3419477" cy="18757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3396617" cy="1847782"/>
              </a:xfrm>
              <a:custGeom>
                <a:avLst/>
                <a:gdLst/>
                <a:ahLst/>
                <a:cxnLst/>
                <a:rect l="l" t="t" r="r" b="b"/>
                <a:pathLst>
                  <a:path w="3396617" h="1847782">
                    <a:moveTo>
                      <a:pt x="3396617" y="1847782"/>
                    </a:moveTo>
                    <a:lnTo>
                      <a:pt x="0" y="1840162"/>
                    </a:lnTo>
                    <a:lnTo>
                      <a:pt x="0" y="654086"/>
                    </a:lnTo>
                    <a:lnTo>
                      <a:pt x="17780" y="19050"/>
                    </a:lnTo>
                    <a:lnTo>
                      <a:pt x="1691663" y="0"/>
                    </a:lnTo>
                    <a:lnTo>
                      <a:pt x="337756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3425827" cy="1874451"/>
              </a:xfrm>
              <a:custGeom>
                <a:avLst/>
                <a:gdLst/>
                <a:ahLst/>
                <a:cxnLst/>
                <a:rect l="l" t="t" r="r" b="b"/>
                <a:pathLst>
                  <a:path w="3425827" h="1874451">
                    <a:moveTo>
                      <a:pt x="3391537" y="21590"/>
                    </a:moveTo>
                    <a:cubicBezTo>
                      <a:pt x="3392807" y="34290"/>
                      <a:pt x="3392807" y="44450"/>
                      <a:pt x="3394077" y="54610"/>
                    </a:cubicBezTo>
                    <a:cubicBezTo>
                      <a:pt x="3396617" y="91395"/>
                      <a:pt x="3397887" y="130568"/>
                      <a:pt x="3400427" y="168342"/>
                    </a:cubicBezTo>
                    <a:cubicBezTo>
                      <a:pt x="3400427" y="222904"/>
                      <a:pt x="3413127" y="1298763"/>
                      <a:pt x="3419477" y="1353326"/>
                    </a:cubicBezTo>
                    <a:cubicBezTo>
                      <a:pt x="3425827" y="1435869"/>
                      <a:pt x="3422017" y="1519811"/>
                      <a:pt x="3422017" y="1602354"/>
                    </a:cubicBezTo>
                    <a:cubicBezTo>
                      <a:pt x="3422017" y="1675104"/>
                      <a:pt x="3423287" y="1742258"/>
                      <a:pt x="3424557" y="1813491"/>
                    </a:cubicBezTo>
                    <a:cubicBezTo>
                      <a:pt x="3424557" y="1835081"/>
                      <a:pt x="3424557" y="1849051"/>
                      <a:pt x="3424557" y="1873181"/>
                    </a:cubicBezTo>
                    <a:cubicBezTo>
                      <a:pt x="3401697" y="1873181"/>
                      <a:pt x="3381377" y="1874451"/>
                      <a:pt x="3355506" y="1873181"/>
                    </a:cubicBezTo>
                    <a:cubicBezTo>
                      <a:pt x="3184739" y="1868101"/>
                      <a:pt x="3011345" y="1874451"/>
                      <a:pt x="2840578" y="1869372"/>
                    </a:cubicBezTo>
                    <a:cubicBezTo>
                      <a:pt x="2738117" y="1865562"/>
                      <a:pt x="2638284" y="1868101"/>
                      <a:pt x="2535824" y="1865562"/>
                    </a:cubicBezTo>
                    <a:cubicBezTo>
                      <a:pt x="2488535" y="1864291"/>
                      <a:pt x="2441245" y="1863022"/>
                      <a:pt x="2393956" y="1861751"/>
                    </a:cubicBezTo>
                    <a:cubicBezTo>
                      <a:pt x="2365057" y="1861751"/>
                      <a:pt x="2338785" y="1863022"/>
                      <a:pt x="2309886" y="1863022"/>
                    </a:cubicBezTo>
                    <a:cubicBezTo>
                      <a:pt x="2236325" y="1861751"/>
                      <a:pt x="2034031" y="1863022"/>
                      <a:pt x="1960470" y="1861751"/>
                    </a:cubicBezTo>
                    <a:cubicBezTo>
                      <a:pt x="1907927" y="1860481"/>
                      <a:pt x="857052" y="1869372"/>
                      <a:pt x="804508" y="1868101"/>
                    </a:cubicBezTo>
                    <a:cubicBezTo>
                      <a:pt x="791372" y="1868101"/>
                      <a:pt x="775609" y="1869372"/>
                      <a:pt x="762473" y="1869372"/>
                    </a:cubicBezTo>
                    <a:cubicBezTo>
                      <a:pt x="730947" y="1869372"/>
                      <a:pt x="702048" y="1870641"/>
                      <a:pt x="670522" y="1870641"/>
                    </a:cubicBezTo>
                    <a:cubicBezTo>
                      <a:pt x="591706" y="1870641"/>
                      <a:pt x="515518" y="1869372"/>
                      <a:pt x="436702" y="1868101"/>
                    </a:cubicBezTo>
                    <a:cubicBezTo>
                      <a:pt x="389413" y="1866831"/>
                      <a:pt x="342124" y="1865562"/>
                      <a:pt x="297461" y="1864291"/>
                    </a:cubicBezTo>
                    <a:cubicBezTo>
                      <a:pt x="213391" y="1863022"/>
                      <a:pt x="129322" y="1861751"/>
                      <a:pt x="48260" y="1861751"/>
                    </a:cubicBezTo>
                    <a:cubicBezTo>
                      <a:pt x="38100" y="1861751"/>
                      <a:pt x="29210" y="1861751"/>
                      <a:pt x="19050" y="1860481"/>
                    </a:cubicBezTo>
                    <a:cubicBezTo>
                      <a:pt x="10160" y="1859212"/>
                      <a:pt x="5080" y="1852862"/>
                      <a:pt x="7620" y="1843972"/>
                    </a:cubicBezTo>
                    <a:cubicBezTo>
                      <a:pt x="16510" y="1812210"/>
                      <a:pt x="12700" y="1777234"/>
                      <a:pt x="11430" y="1740859"/>
                    </a:cubicBezTo>
                    <a:cubicBezTo>
                      <a:pt x="10160" y="1666710"/>
                      <a:pt x="6350" y="1593960"/>
                      <a:pt x="7620" y="1519811"/>
                    </a:cubicBezTo>
                    <a:cubicBezTo>
                      <a:pt x="5080" y="1427475"/>
                      <a:pt x="0" y="284462"/>
                      <a:pt x="7620" y="190726"/>
                    </a:cubicBezTo>
                    <a:cubicBezTo>
                      <a:pt x="8890" y="172539"/>
                      <a:pt x="7620" y="152952"/>
                      <a:pt x="8890" y="134765"/>
                    </a:cubicBezTo>
                    <a:cubicBezTo>
                      <a:pt x="10160" y="105385"/>
                      <a:pt x="12700" y="7320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42" y="30480"/>
                      <a:pt x="105677" y="29210"/>
                    </a:cubicBezTo>
                    <a:cubicBezTo>
                      <a:pt x="176611" y="25400"/>
                      <a:pt x="247545" y="22860"/>
                      <a:pt x="321106" y="20320"/>
                    </a:cubicBezTo>
                    <a:cubicBezTo>
                      <a:pt x="371023" y="17780"/>
                      <a:pt x="420939" y="16510"/>
                      <a:pt x="468229" y="13970"/>
                    </a:cubicBezTo>
                    <a:cubicBezTo>
                      <a:pt x="515518" y="11430"/>
                      <a:pt x="565434" y="8890"/>
                      <a:pt x="612724" y="8890"/>
                    </a:cubicBezTo>
                    <a:cubicBezTo>
                      <a:pt x="665268" y="7620"/>
                      <a:pt x="717811" y="10160"/>
                      <a:pt x="770355" y="8890"/>
                    </a:cubicBezTo>
                    <a:cubicBezTo>
                      <a:pt x="836035" y="8890"/>
                      <a:pt x="2026150" y="6350"/>
                      <a:pt x="2091830" y="5080"/>
                    </a:cubicBezTo>
                    <a:cubicBezTo>
                      <a:pt x="2154882" y="3810"/>
                      <a:pt x="2217935" y="2540"/>
                      <a:pt x="2283614" y="2540"/>
                    </a:cubicBezTo>
                    <a:cubicBezTo>
                      <a:pt x="2391329" y="1270"/>
                      <a:pt x="2496416" y="0"/>
                      <a:pt x="2604131" y="0"/>
                    </a:cubicBezTo>
                    <a:cubicBezTo>
                      <a:pt x="2648793" y="0"/>
                      <a:pt x="2696082" y="2540"/>
                      <a:pt x="2740745" y="2540"/>
                    </a:cubicBezTo>
                    <a:cubicBezTo>
                      <a:pt x="2864222" y="3810"/>
                      <a:pt x="2990327" y="5080"/>
                      <a:pt x="3113805" y="7620"/>
                    </a:cubicBezTo>
                    <a:cubicBezTo>
                      <a:pt x="3179485" y="8890"/>
                      <a:pt x="3245164" y="12700"/>
                      <a:pt x="3310844" y="16510"/>
                    </a:cubicBezTo>
                    <a:cubicBezTo>
                      <a:pt x="3326607" y="16510"/>
                      <a:pt x="3342370" y="16510"/>
                      <a:pt x="3355506" y="16510"/>
                    </a:cubicBezTo>
                    <a:cubicBezTo>
                      <a:pt x="3372487" y="17780"/>
                      <a:pt x="3381377" y="20320"/>
                      <a:pt x="3391537" y="21590"/>
                    </a:cubicBezTo>
                    <a:close/>
                    <a:moveTo>
                      <a:pt x="3401697" y="1856672"/>
                    </a:moveTo>
                    <a:cubicBezTo>
                      <a:pt x="3402967" y="1840162"/>
                      <a:pt x="3404237" y="1827462"/>
                      <a:pt x="3404237" y="1814762"/>
                    </a:cubicBezTo>
                    <a:cubicBezTo>
                      <a:pt x="3402967" y="1735263"/>
                      <a:pt x="3401697" y="1661114"/>
                      <a:pt x="3401697" y="1581369"/>
                    </a:cubicBezTo>
                    <a:cubicBezTo>
                      <a:pt x="3401697" y="1544994"/>
                      <a:pt x="3404237" y="1508619"/>
                      <a:pt x="3402967" y="1472244"/>
                    </a:cubicBezTo>
                    <a:cubicBezTo>
                      <a:pt x="3402967" y="1438667"/>
                      <a:pt x="3401697" y="1403691"/>
                      <a:pt x="3400427" y="1370114"/>
                    </a:cubicBezTo>
                    <a:cubicBezTo>
                      <a:pt x="3395347" y="1318350"/>
                      <a:pt x="3383917" y="246688"/>
                      <a:pt x="3383917" y="194923"/>
                    </a:cubicBezTo>
                    <a:cubicBezTo>
                      <a:pt x="3381377" y="151553"/>
                      <a:pt x="3378837" y="106784"/>
                      <a:pt x="3376297" y="63500"/>
                    </a:cubicBezTo>
                    <a:cubicBezTo>
                      <a:pt x="3375027" y="44450"/>
                      <a:pt x="3373757" y="43180"/>
                      <a:pt x="3347625" y="41910"/>
                    </a:cubicBezTo>
                    <a:cubicBezTo>
                      <a:pt x="3339743" y="41910"/>
                      <a:pt x="3334489" y="41910"/>
                      <a:pt x="3326607" y="40640"/>
                    </a:cubicBezTo>
                    <a:cubicBezTo>
                      <a:pt x="3260927" y="36830"/>
                      <a:pt x="3192621" y="31750"/>
                      <a:pt x="3126941" y="30480"/>
                    </a:cubicBezTo>
                    <a:cubicBezTo>
                      <a:pt x="2966683" y="26670"/>
                      <a:pt x="2803797" y="25400"/>
                      <a:pt x="2643539" y="22860"/>
                    </a:cubicBezTo>
                    <a:cubicBezTo>
                      <a:pt x="2619894" y="22860"/>
                      <a:pt x="2593622" y="22860"/>
                      <a:pt x="2569978" y="22860"/>
                    </a:cubicBezTo>
                    <a:cubicBezTo>
                      <a:pt x="2530570" y="22860"/>
                      <a:pt x="2491162" y="22860"/>
                      <a:pt x="2454381" y="22860"/>
                    </a:cubicBezTo>
                    <a:cubicBezTo>
                      <a:pt x="2370311" y="22860"/>
                      <a:pt x="2286241" y="22860"/>
                      <a:pt x="2204799" y="24130"/>
                    </a:cubicBezTo>
                    <a:cubicBezTo>
                      <a:pt x="2133864" y="25400"/>
                      <a:pt x="938495" y="29210"/>
                      <a:pt x="867561" y="29210"/>
                    </a:cubicBezTo>
                    <a:cubicBezTo>
                      <a:pt x="751965" y="29210"/>
                      <a:pt x="636369" y="26670"/>
                      <a:pt x="520772" y="33020"/>
                    </a:cubicBezTo>
                    <a:cubicBezTo>
                      <a:pt x="460347" y="36830"/>
                      <a:pt x="402549" y="36830"/>
                      <a:pt x="344751" y="38100"/>
                    </a:cubicBezTo>
                    <a:cubicBezTo>
                      <a:pt x="244918" y="41910"/>
                      <a:pt x="145085" y="45720"/>
                      <a:pt x="49530" y="50800"/>
                    </a:cubicBezTo>
                    <a:cubicBezTo>
                      <a:pt x="36830" y="50800"/>
                      <a:pt x="34290" y="53340"/>
                      <a:pt x="33020" y="69010"/>
                    </a:cubicBezTo>
                    <a:cubicBezTo>
                      <a:pt x="31750" y="94193"/>
                      <a:pt x="31750" y="119375"/>
                      <a:pt x="30480" y="144558"/>
                    </a:cubicBezTo>
                    <a:cubicBezTo>
                      <a:pt x="29210" y="186529"/>
                      <a:pt x="26670" y="227101"/>
                      <a:pt x="25400" y="269072"/>
                    </a:cubicBezTo>
                    <a:cubicBezTo>
                      <a:pt x="20320" y="313841"/>
                      <a:pt x="26670" y="1407888"/>
                      <a:pt x="29210" y="1452657"/>
                    </a:cubicBezTo>
                    <a:cubicBezTo>
                      <a:pt x="29210" y="1500225"/>
                      <a:pt x="29210" y="1549191"/>
                      <a:pt x="30480" y="1596758"/>
                    </a:cubicBezTo>
                    <a:cubicBezTo>
                      <a:pt x="30480" y="1631734"/>
                      <a:pt x="33020" y="1666710"/>
                      <a:pt x="33020" y="1701686"/>
                    </a:cubicBezTo>
                    <a:cubicBezTo>
                      <a:pt x="33020" y="1739460"/>
                      <a:pt x="33020" y="1777234"/>
                      <a:pt x="31750" y="1814762"/>
                    </a:cubicBezTo>
                    <a:cubicBezTo>
                      <a:pt x="31750" y="1818572"/>
                      <a:pt x="31750" y="1821112"/>
                      <a:pt x="31750" y="1824922"/>
                    </a:cubicBezTo>
                    <a:cubicBezTo>
                      <a:pt x="31750" y="1835082"/>
                      <a:pt x="35560" y="1838891"/>
                      <a:pt x="44450" y="1838891"/>
                    </a:cubicBezTo>
                    <a:cubicBezTo>
                      <a:pt x="68896" y="1838891"/>
                      <a:pt x="105677" y="1840162"/>
                      <a:pt x="139830" y="1840162"/>
                    </a:cubicBezTo>
                    <a:cubicBezTo>
                      <a:pt x="189747" y="1840162"/>
                      <a:pt x="242291" y="1837622"/>
                      <a:pt x="292207" y="1840162"/>
                    </a:cubicBezTo>
                    <a:cubicBezTo>
                      <a:pt x="373650" y="1843972"/>
                      <a:pt x="455093" y="1846512"/>
                      <a:pt x="536535" y="1845241"/>
                    </a:cubicBezTo>
                    <a:cubicBezTo>
                      <a:pt x="589079" y="1843972"/>
                      <a:pt x="638996" y="1846512"/>
                      <a:pt x="691539" y="1846512"/>
                    </a:cubicBezTo>
                    <a:cubicBezTo>
                      <a:pt x="767728" y="1846512"/>
                      <a:pt x="843916" y="1845241"/>
                      <a:pt x="920105" y="1846512"/>
                    </a:cubicBezTo>
                    <a:cubicBezTo>
                      <a:pt x="1033074" y="1847782"/>
                      <a:pt x="2273105" y="1837622"/>
                      <a:pt x="2388702" y="1840162"/>
                    </a:cubicBezTo>
                    <a:cubicBezTo>
                      <a:pt x="2438618" y="1841432"/>
                      <a:pt x="2488535" y="1842701"/>
                      <a:pt x="2535824" y="1842701"/>
                    </a:cubicBezTo>
                    <a:cubicBezTo>
                      <a:pt x="2622521" y="1845241"/>
                      <a:pt x="2706591" y="1841432"/>
                      <a:pt x="2793288" y="1845241"/>
                    </a:cubicBezTo>
                    <a:cubicBezTo>
                      <a:pt x="2864222" y="1847782"/>
                      <a:pt x="2935156" y="1847782"/>
                      <a:pt x="3006091" y="1850322"/>
                    </a:cubicBezTo>
                    <a:cubicBezTo>
                      <a:pt x="3111178" y="1854132"/>
                      <a:pt x="3216265" y="1856672"/>
                      <a:pt x="3321353" y="1857941"/>
                    </a:cubicBezTo>
                    <a:cubicBezTo>
                      <a:pt x="3360761" y="1857942"/>
                      <a:pt x="3381377" y="1856672"/>
                      <a:pt x="3401697" y="185667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4141683" y="3960735"/>
            <a:ext cx="10004634" cy="251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2"/>
              </a:lnSpc>
            </a:pPr>
            <a:r>
              <a:rPr lang="en-US" sz="10565" spc="-707">
                <a:solidFill>
                  <a:srgbClr val="FFFFFF"/>
                </a:solidFill>
                <a:latin typeface="Gaegu Bold"/>
              </a:rPr>
              <a:t>What does EQUITY mean to You?</a:t>
            </a:r>
          </a:p>
        </p:txBody>
      </p:sp>
      <p:sp>
        <p:nvSpPr>
          <p:cNvPr id="8" name="Freeform 8"/>
          <p:cNvSpPr/>
          <p:nvPr/>
        </p:nvSpPr>
        <p:spPr>
          <a:xfrm>
            <a:off x="-3501663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99937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60" y="1370745"/>
            <a:ext cx="13552480" cy="9570342"/>
            <a:chOff x="0" y="0"/>
            <a:chExt cx="18069974" cy="12760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9974" cy="12760456"/>
            </a:xfrm>
            <a:custGeom>
              <a:avLst/>
              <a:gdLst/>
              <a:ahLst/>
              <a:cxnLst/>
              <a:rect l="l" t="t" r="r" b="b"/>
              <a:pathLst>
                <a:path w="18069974" h="12760456">
                  <a:moveTo>
                    <a:pt x="0" y="0"/>
                  </a:moveTo>
                  <a:lnTo>
                    <a:pt x="18069974" y="0"/>
                  </a:lnTo>
                  <a:lnTo>
                    <a:pt x="18069974" y="12760456"/>
                  </a:lnTo>
                  <a:lnTo>
                    <a:pt x="0" y="1276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99194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486316" y="478137"/>
              <a:ext cx="17097343" cy="9378585"/>
              <a:chOff x="0" y="0"/>
              <a:chExt cx="3419477" cy="18757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3396617" cy="1847782"/>
              </a:xfrm>
              <a:custGeom>
                <a:avLst/>
                <a:gdLst/>
                <a:ahLst/>
                <a:cxnLst/>
                <a:rect l="l" t="t" r="r" b="b"/>
                <a:pathLst>
                  <a:path w="3396617" h="1847782">
                    <a:moveTo>
                      <a:pt x="3396617" y="1847782"/>
                    </a:moveTo>
                    <a:lnTo>
                      <a:pt x="0" y="1840162"/>
                    </a:lnTo>
                    <a:lnTo>
                      <a:pt x="0" y="654086"/>
                    </a:lnTo>
                    <a:lnTo>
                      <a:pt x="17780" y="19050"/>
                    </a:lnTo>
                    <a:lnTo>
                      <a:pt x="1691663" y="0"/>
                    </a:lnTo>
                    <a:lnTo>
                      <a:pt x="337756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3425827" cy="1874451"/>
              </a:xfrm>
              <a:custGeom>
                <a:avLst/>
                <a:gdLst/>
                <a:ahLst/>
                <a:cxnLst/>
                <a:rect l="l" t="t" r="r" b="b"/>
                <a:pathLst>
                  <a:path w="3425827" h="1874451">
                    <a:moveTo>
                      <a:pt x="3391537" y="21590"/>
                    </a:moveTo>
                    <a:cubicBezTo>
                      <a:pt x="3392807" y="34290"/>
                      <a:pt x="3392807" y="44450"/>
                      <a:pt x="3394077" y="54610"/>
                    </a:cubicBezTo>
                    <a:cubicBezTo>
                      <a:pt x="3396617" y="91395"/>
                      <a:pt x="3397887" y="130568"/>
                      <a:pt x="3400427" y="168342"/>
                    </a:cubicBezTo>
                    <a:cubicBezTo>
                      <a:pt x="3400427" y="222904"/>
                      <a:pt x="3413127" y="1298763"/>
                      <a:pt x="3419477" y="1353326"/>
                    </a:cubicBezTo>
                    <a:cubicBezTo>
                      <a:pt x="3425827" y="1435869"/>
                      <a:pt x="3422017" y="1519811"/>
                      <a:pt x="3422017" y="1602354"/>
                    </a:cubicBezTo>
                    <a:cubicBezTo>
                      <a:pt x="3422017" y="1675104"/>
                      <a:pt x="3423287" y="1742258"/>
                      <a:pt x="3424557" y="1813491"/>
                    </a:cubicBezTo>
                    <a:cubicBezTo>
                      <a:pt x="3424557" y="1835081"/>
                      <a:pt x="3424557" y="1849051"/>
                      <a:pt x="3424557" y="1873181"/>
                    </a:cubicBezTo>
                    <a:cubicBezTo>
                      <a:pt x="3401697" y="1873181"/>
                      <a:pt x="3381377" y="1874451"/>
                      <a:pt x="3355506" y="1873181"/>
                    </a:cubicBezTo>
                    <a:cubicBezTo>
                      <a:pt x="3184739" y="1868101"/>
                      <a:pt x="3011345" y="1874451"/>
                      <a:pt x="2840578" y="1869372"/>
                    </a:cubicBezTo>
                    <a:cubicBezTo>
                      <a:pt x="2738117" y="1865562"/>
                      <a:pt x="2638284" y="1868101"/>
                      <a:pt x="2535824" y="1865562"/>
                    </a:cubicBezTo>
                    <a:cubicBezTo>
                      <a:pt x="2488535" y="1864291"/>
                      <a:pt x="2441245" y="1863022"/>
                      <a:pt x="2393956" y="1861751"/>
                    </a:cubicBezTo>
                    <a:cubicBezTo>
                      <a:pt x="2365057" y="1861751"/>
                      <a:pt x="2338785" y="1863022"/>
                      <a:pt x="2309886" y="1863022"/>
                    </a:cubicBezTo>
                    <a:cubicBezTo>
                      <a:pt x="2236325" y="1861751"/>
                      <a:pt x="2034031" y="1863022"/>
                      <a:pt x="1960470" y="1861751"/>
                    </a:cubicBezTo>
                    <a:cubicBezTo>
                      <a:pt x="1907927" y="1860481"/>
                      <a:pt x="857052" y="1869372"/>
                      <a:pt x="804508" y="1868101"/>
                    </a:cubicBezTo>
                    <a:cubicBezTo>
                      <a:pt x="791372" y="1868101"/>
                      <a:pt x="775609" y="1869372"/>
                      <a:pt x="762473" y="1869372"/>
                    </a:cubicBezTo>
                    <a:cubicBezTo>
                      <a:pt x="730947" y="1869372"/>
                      <a:pt x="702048" y="1870641"/>
                      <a:pt x="670522" y="1870641"/>
                    </a:cubicBezTo>
                    <a:cubicBezTo>
                      <a:pt x="591706" y="1870641"/>
                      <a:pt x="515518" y="1869372"/>
                      <a:pt x="436702" y="1868101"/>
                    </a:cubicBezTo>
                    <a:cubicBezTo>
                      <a:pt x="389413" y="1866831"/>
                      <a:pt x="342124" y="1865562"/>
                      <a:pt x="297461" y="1864291"/>
                    </a:cubicBezTo>
                    <a:cubicBezTo>
                      <a:pt x="213391" y="1863022"/>
                      <a:pt x="129322" y="1861751"/>
                      <a:pt x="48260" y="1861751"/>
                    </a:cubicBezTo>
                    <a:cubicBezTo>
                      <a:pt x="38100" y="1861751"/>
                      <a:pt x="29210" y="1861751"/>
                      <a:pt x="19050" y="1860481"/>
                    </a:cubicBezTo>
                    <a:cubicBezTo>
                      <a:pt x="10160" y="1859212"/>
                      <a:pt x="5080" y="1852862"/>
                      <a:pt x="7620" y="1843972"/>
                    </a:cubicBezTo>
                    <a:cubicBezTo>
                      <a:pt x="16510" y="1812210"/>
                      <a:pt x="12700" y="1777234"/>
                      <a:pt x="11430" y="1740859"/>
                    </a:cubicBezTo>
                    <a:cubicBezTo>
                      <a:pt x="10160" y="1666710"/>
                      <a:pt x="6350" y="1593960"/>
                      <a:pt x="7620" y="1519811"/>
                    </a:cubicBezTo>
                    <a:cubicBezTo>
                      <a:pt x="5080" y="1427475"/>
                      <a:pt x="0" y="284462"/>
                      <a:pt x="7620" y="190726"/>
                    </a:cubicBezTo>
                    <a:cubicBezTo>
                      <a:pt x="8890" y="172539"/>
                      <a:pt x="7620" y="152952"/>
                      <a:pt x="8890" y="134765"/>
                    </a:cubicBezTo>
                    <a:cubicBezTo>
                      <a:pt x="10160" y="105385"/>
                      <a:pt x="12700" y="7320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42" y="30480"/>
                      <a:pt x="105677" y="29210"/>
                    </a:cubicBezTo>
                    <a:cubicBezTo>
                      <a:pt x="176611" y="25400"/>
                      <a:pt x="247545" y="22860"/>
                      <a:pt x="321106" y="20320"/>
                    </a:cubicBezTo>
                    <a:cubicBezTo>
                      <a:pt x="371023" y="17780"/>
                      <a:pt x="420939" y="16510"/>
                      <a:pt x="468229" y="13970"/>
                    </a:cubicBezTo>
                    <a:cubicBezTo>
                      <a:pt x="515518" y="11430"/>
                      <a:pt x="565434" y="8890"/>
                      <a:pt x="612724" y="8890"/>
                    </a:cubicBezTo>
                    <a:cubicBezTo>
                      <a:pt x="665268" y="7620"/>
                      <a:pt x="717811" y="10160"/>
                      <a:pt x="770355" y="8890"/>
                    </a:cubicBezTo>
                    <a:cubicBezTo>
                      <a:pt x="836035" y="8890"/>
                      <a:pt x="2026150" y="6350"/>
                      <a:pt x="2091830" y="5080"/>
                    </a:cubicBezTo>
                    <a:cubicBezTo>
                      <a:pt x="2154882" y="3810"/>
                      <a:pt x="2217935" y="2540"/>
                      <a:pt x="2283614" y="2540"/>
                    </a:cubicBezTo>
                    <a:cubicBezTo>
                      <a:pt x="2391329" y="1270"/>
                      <a:pt x="2496416" y="0"/>
                      <a:pt x="2604131" y="0"/>
                    </a:cubicBezTo>
                    <a:cubicBezTo>
                      <a:pt x="2648793" y="0"/>
                      <a:pt x="2696082" y="2540"/>
                      <a:pt x="2740745" y="2540"/>
                    </a:cubicBezTo>
                    <a:cubicBezTo>
                      <a:pt x="2864222" y="3810"/>
                      <a:pt x="2990327" y="5080"/>
                      <a:pt x="3113805" y="7620"/>
                    </a:cubicBezTo>
                    <a:cubicBezTo>
                      <a:pt x="3179485" y="8890"/>
                      <a:pt x="3245164" y="12700"/>
                      <a:pt x="3310844" y="16510"/>
                    </a:cubicBezTo>
                    <a:cubicBezTo>
                      <a:pt x="3326607" y="16510"/>
                      <a:pt x="3342370" y="16510"/>
                      <a:pt x="3355506" y="16510"/>
                    </a:cubicBezTo>
                    <a:cubicBezTo>
                      <a:pt x="3372487" y="17780"/>
                      <a:pt x="3381377" y="20320"/>
                      <a:pt x="3391537" y="21590"/>
                    </a:cubicBezTo>
                    <a:close/>
                    <a:moveTo>
                      <a:pt x="3401697" y="1856672"/>
                    </a:moveTo>
                    <a:cubicBezTo>
                      <a:pt x="3402967" y="1840162"/>
                      <a:pt x="3404237" y="1827462"/>
                      <a:pt x="3404237" y="1814762"/>
                    </a:cubicBezTo>
                    <a:cubicBezTo>
                      <a:pt x="3402967" y="1735263"/>
                      <a:pt x="3401697" y="1661114"/>
                      <a:pt x="3401697" y="1581369"/>
                    </a:cubicBezTo>
                    <a:cubicBezTo>
                      <a:pt x="3401697" y="1544994"/>
                      <a:pt x="3404237" y="1508619"/>
                      <a:pt x="3402967" y="1472244"/>
                    </a:cubicBezTo>
                    <a:cubicBezTo>
                      <a:pt x="3402967" y="1438667"/>
                      <a:pt x="3401697" y="1403691"/>
                      <a:pt x="3400427" y="1370114"/>
                    </a:cubicBezTo>
                    <a:cubicBezTo>
                      <a:pt x="3395347" y="1318350"/>
                      <a:pt x="3383917" y="246688"/>
                      <a:pt x="3383917" y="194923"/>
                    </a:cubicBezTo>
                    <a:cubicBezTo>
                      <a:pt x="3381377" y="151553"/>
                      <a:pt x="3378837" y="106784"/>
                      <a:pt x="3376297" y="63500"/>
                    </a:cubicBezTo>
                    <a:cubicBezTo>
                      <a:pt x="3375027" y="44450"/>
                      <a:pt x="3373757" y="43180"/>
                      <a:pt x="3347625" y="41910"/>
                    </a:cubicBezTo>
                    <a:cubicBezTo>
                      <a:pt x="3339743" y="41910"/>
                      <a:pt x="3334489" y="41910"/>
                      <a:pt x="3326607" y="40640"/>
                    </a:cubicBezTo>
                    <a:cubicBezTo>
                      <a:pt x="3260927" y="36830"/>
                      <a:pt x="3192621" y="31750"/>
                      <a:pt x="3126941" y="30480"/>
                    </a:cubicBezTo>
                    <a:cubicBezTo>
                      <a:pt x="2966683" y="26670"/>
                      <a:pt x="2803797" y="25400"/>
                      <a:pt x="2643539" y="22860"/>
                    </a:cubicBezTo>
                    <a:cubicBezTo>
                      <a:pt x="2619894" y="22860"/>
                      <a:pt x="2593622" y="22860"/>
                      <a:pt x="2569978" y="22860"/>
                    </a:cubicBezTo>
                    <a:cubicBezTo>
                      <a:pt x="2530570" y="22860"/>
                      <a:pt x="2491162" y="22860"/>
                      <a:pt x="2454381" y="22860"/>
                    </a:cubicBezTo>
                    <a:cubicBezTo>
                      <a:pt x="2370311" y="22860"/>
                      <a:pt x="2286241" y="22860"/>
                      <a:pt x="2204799" y="24130"/>
                    </a:cubicBezTo>
                    <a:cubicBezTo>
                      <a:pt x="2133864" y="25400"/>
                      <a:pt x="938495" y="29210"/>
                      <a:pt x="867561" y="29210"/>
                    </a:cubicBezTo>
                    <a:cubicBezTo>
                      <a:pt x="751965" y="29210"/>
                      <a:pt x="636369" y="26670"/>
                      <a:pt x="520772" y="33020"/>
                    </a:cubicBezTo>
                    <a:cubicBezTo>
                      <a:pt x="460347" y="36830"/>
                      <a:pt x="402549" y="36830"/>
                      <a:pt x="344751" y="38100"/>
                    </a:cubicBezTo>
                    <a:cubicBezTo>
                      <a:pt x="244918" y="41910"/>
                      <a:pt x="145085" y="45720"/>
                      <a:pt x="49530" y="50800"/>
                    </a:cubicBezTo>
                    <a:cubicBezTo>
                      <a:pt x="36830" y="50800"/>
                      <a:pt x="34290" y="53340"/>
                      <a:pt x="33020" y="69010"/>
                    </a:cubicBezTo>
                    <a:cubicBezTo>
                      <a:pt x="31750" y="94193"/>
                      <a:pt x="31750" y="119375"/>
                      <a:pt x="30480" y="144558"/>
                    </a:cubicBezTo>
                    <a:cubicBezTo>
                      <a:pt x="29210" y="186529"/>
                      <a:pt x="26670" y="227101"/>
                      <a:pt x="25400" y="269072"/>
                    </a:cubicBezTo>
                    <a:cubicBezTo>
                      <a:pt x="20320" y="313841"/>
                      <a:pt x="26670" y="1407888"/>
                      <a:pt x="29210" y="1452657"/>
                    </a:cubicBezTo>
                    <a:cubicBezTo>
                      <a:pt x="29210" y="1500225"/>
                      <a:pt x="29210" y="1549191"/>
                      <a:pt x="30480" y="1596758"/>
                    </a:cubicBezTo>
                    <a:cubicBezTo>
                      <a:pt x="30480" y="1631734"/>
                      <a:pt x="33020" y="1666710"/>
                      <a:pt x="33020" y="1701686"/>
                    </a:cubicBezTo>
                    <a:cubicBezTo>
                      <a:pt x="33020" y="1739460"/>
                      <a:pt x="33020" y="1777234"/>
                      <a:pt x="31750" y="1814762"/>
                    </a:cubicBezTo>
                    <a:cubicBezTo>
                      <a:pt x="31750" y="1818572"/>
                      <a:pt x="31750" y="1821112"/>
                      <a:pt x="31750" y="1824922"/>
                    </a:cubicBezTo>
                    <a:cubicBezTo>
                      <a:pt x="31750" y="1835082"/>
                      <a:pt x="35560" y="1838891"/>
                      <a:pt x="44450" y="1838891"/>
                    </a:cubicBezTo>
                    <a:cubicBezTo>
                      <a:pt x="68896" y="1838891"/>
                      <a:pt x="105677" y="1840162"/>
                      <a:pt x="139830" y="1840162"/>
                    </a:cubicBezTo>
                    <a:cubicBezTo>
                      <a:pt x="189747" y="1840162"/>
                      <a:pt x="242291" y="1837622"/>
                      <a:pt x="292207" y="1840162"/>
                    </a:cubicBezTo>
                    <a:cubicBezTo>
                      <a:pt x="373650" y="1843972"/>
                      <a:pt x="455093" y="1846512"/>
                      <a:pt x="536535" y="1845241"/>
                    </a:cubicBezTo>
                    <a:cubicBezTo>
                      <a:pt x="589079" y="1843972"/>
                      <a:pt x="638996" y="1846512"/>
                      <a:pt x="691539" y="1846512"/>
                    </a:cubicBezTo>
                    <a:cubicBezTo>
                      <a:pt x="767728" y="1846512"/>
                      <a:pt x="843916" y="1845241"/>
                      <a:pt x="920105" y="1846512"/>
                    </a:cubicBezTo>
                    <a:cubicBezTo>
                      <a:pt x="1033074" y="1847782"/>
                      <a:pt x="2273105" y="1837622"/>
                      <a:pt x="2388702" y="1840162"/>
                    </a:cubicBezTo>
                    <a:cubicBezTo>
                      <a:pt x="2438618" y="1841432"/>
                      <a:pt x="2488535" y="1842701"/>
                      <a:pt x="2535824" y="1842701"/>
                    </a:cubicBezTo>
                    <a:cubicBezTo>
                      <a:pt x="2622521" y="1845241"/>
                      <a:pt x="2706591" y="1841432"/>
                      <a:pt x="2793288" y="1845241"/>
                    </a:cubicBezTo>
                    <a:cubicBezTo>
                      <a:pt x="2864222" y="1847782"/>
                      <a:pt x="2935156" y="1847782"/>
                      <a:pt x="3006091" y="1850322"/>
                    </a:cubicBezTo>
                    <a:cubicBezTo>
                      <a:pt x="3111178" y="1854132"/>
                      <a:pt x="3216265" y="1856672"/>
                      <a:pt x="3321353" y="1857941"/>
                    </a:cubicBezTo>
                    <a:cubicBezTo>
                      <a:pt x="3360761" y="1857942"/>
                      <a:pt x="3381377" y="1856672"/>
                      <a:pt x="3401697" y="185667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4141683" y="3148952"/>
            <a:ext cx="10004634" cy="465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2"/>
              </a:lnSpc>
            </a:pPr>
            <a:r>
              <a:rPr lang="en-US" sz="10565" spc="-707">
                <a:solidFill>
                  <a:srgbClr val="FFFFFF"/>
                </a:solidFill>
                <a:latin typeface="Gaegu Bold"/>
              </a:rPr>
              <a:t>EDUCATORS</a:t>
            </a:r>
          </a:p>
          <a:p>
            <a:pPr algn="ctr">
              <a:lnSpc>
                <a:spcPts val="8452"/>
              </a:lnSpc>
            </a:pPr>
            <a:r>
              <a:rPr lang="en-US" sz="10565" spc="-707">
                <a:solidFill>
                  <a:srgbClr val="FFFFFF"/>
                </a:solidFill>
                <a:latin typeface="Gaegu Bold"/>
              </a:rPr>
              <a:t>STUDENTS</a:t>
            </a:r>
          </a:p>
          <a:p>
            <a:pPr algn="ctr">
              <a:lnSpc>
                <a:spcPts val="8452"/>
              </a:lnSpc>
            </a:pPr>
            <a:r>
              <a:rPr lang="en-US" sz="10565" spc="-707">
                <a:solidFill>
                  <a:srgbClr val="FFFFFF"/>
                </a:solidFill>
                <a:latin typeface="Gaegu Bold"/>
              </a:rPr>
              <a:t>HISTORY</a:t>
            </a:r>
          </a:p>
          <a:p>
            <a:pPr algn="ctr">
              <a:lnSpc>
                <a:spcPts val="8452"/>
              </a:lnSpc>
            </a:pPr>
            <a:r>
              <a:rPr lang="en-US" sz="10565" spc="-707">
                <a:solidFill>
                  <a:srgbClr val="FFFFFF"/>
                </a:solidFill>
                <a:latin typeface="Gaegu Bold"/>
              </a:rPr>
              <a:t>are under ATTACK! </a:t>
            </a:r>
          </a:p>
        </p:txBody>
      </p:sp>
      <p:sp>
        <p:nvSpPr>
          <p:cNvPr id="8" name="Freeform 8"/>
          <p:cNvSpPr/>
          <p:nvPr/>
        </p:nvSpPr>
        <p:spPr>
          <a:xfrm>
            <a:off x="-3501663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99937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60" y="1370745"/>
            <a:ext cx="13552480" cy="9570342"/>
            <a:chOff x="0" y="0"/>
            <a:chExt cx="18069974" cy="12760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9974" cy="12760456"/>
            </a:xfrm>
            <a:custGeom>
              <a:avLst/>
              <a:gdLst/>
              <a:ahLst/>
              <a:cxnLst/>
              <a:rect l="l" t="t" r="r" b="b"/>
              <a:pathLst>
                <a:path w="18069974" h="12760456">
                  <a:moveTo>
                    <a:pt x="0" y="0"/>
                  </a:moveTo>
                  <a:lnTo>
                    <a:pt x="18069974" y="0"/>
                  </a:lnTo>
                  <a:lnTo>
                    <a:pt x="18069974" y="12760456"/>
                  </a:lnTo>
                  <a:lnTo>
                    <a:pt x="0" y="1276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99194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486316" y="478137"/>
              <a:ext cx="17097343" cy="9378585"/>
              <a:chOff x="0" y="0"/>
              <a:chExt cx="3419477" cy="18757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3396617" cy="1847782"/>
              </a:xfrm>
              <a:custGeom>
                <a:avLst/>
                <a:gdLst/>
                <a:ahLst/>
                <a:cxnLst/>
                <a:rect l="l" t="t" r="r" b="b"/>
                <a:pathLst>
                  <a:path w="3396617" h="1847782">
                    <a:moveTo>
                      <a:pt x="3396617" y="1847782"/>
                    </a:moveTo>
                    <a:lnTo>
                      <a:pt x="0" y="1840162"/>
                    </a:lnTo>
                    <a:lnTo>
                      <a:pt x="0" y="654086"/>
                    </a:lnTo>
                    <a:lnTo>
                      <a:pt x="17780" y="19050"/>
                    </a:lnTo>
                    <a:lnTo>
                      <a:pt x="1691663" y="0"/>
                    </a:lnTo>
                    <a:lnTo>
                      <a:pt x="337756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3425827" cy="1874451"/>
              </a:xfrm>
              <a:custGeom>
                <a:avLst/>
                <a:gdLst/>
                <a:ahLst/>
                <a:cxnLst/>
                <a:rect l="l" t="t" r="r" b="b"/>
                <a:pathLst>
                  <a:path w="3425827" h="1874451">
                    <a:moveTo>
                      <a:pt x="3391537" y="21590"/>
                    </a:moveTo>
                    <a:cubicBezTo>
                      <a:pt x="3392807" y="34290"/>
                      <a:pt x="3392807" y="44450"/>
                      <a:pt x="3394077" y="54610"/>
                    </a:cubicBezTo>
                    <a:cubicBezTo>
                      <a:pt x="3396617" y="91395"/>
                      <a:pt x="3397887" y="130568"/>
                      <a:pt x="3400427" y="168342"/>
                    </a:cubicBezTo>
                    <a:cubicBezTo>
                      <a:pt x="3400427" y="222904"/>
                      <a:pt x="3413127" y="1298763"/>
                      <a:pt x="3419477" y="1353326"/>
                    </a:cubicBezTo>
                    <a:cubicBezTo>
                      <a:pt x="3425827" y="1435869"/>
                      <a:pt x="3422017" y="1519811"/>
                      <a:pt x="3422017" y="1602354"/>
                    </a:cubicBezTo>
                    <a:cubicBezTo>
                      <a:pt x="3422017" y="1675104"/>
                      <a:pt x="3423287" y="1742258"/>
                      <a:pt x="3424557" y="1813491"/>
                    </a:cubicBezTo>
                    <a:cubicBezTo>
                      <a:pt x="3424557" y="1835081"/>
                      <a:pt x="3424557" y="1849051"/>
                      <a:pt x="3424557" y="1873181"/>
                    </a:cubicBezTo>
                    <a:cubicBezTo>
                      <a:pt x="3401697" y="1873181"/>
                      <a:pt x="3381377" y="1874451"/>
                      <a:pt x="3355506" y="1873181"/>
                    </a:cubicBezTo>
                    <a:cubicBezTo>
                      <a:pt x="3184739" y="1868101"/>
                      <a:pt x="3011345" y="1874451"/>
                      <a:pt x="2840578" y="1869372"/>
                    </a:cubicBezTo>
                    <a:cubicBezTo>
                      <a:pt x="2738117" y="1865562"/>
                      <a:pt x="2638284" y="1868101"/>
                      <a:pt x="2535824" y="1865562"/>
                    </a:cubicBezTo>
                    <a:cubicBezTo>
                      <a:pt x="2488535" y="1864291"/>
                      <a:pt x="2441245" y="1863022"/>
                      <a:pt x="2393956" y="1861751"/>
                    </a:cubicBezTo>
                    <a:cubicBezTo>
                      <a:pt x="2365057" y="1861751"/>
                      <a:pt x="2338785" y="1863022"/>
                      <a:pt x="2309886" y="1863022"/>
                    </a:cubicBezTo>
                    <a:cubicBezTo>
                      <a:pt x="2236325" y="1861751"/>
                      <a:pt x="2034031" y="1863022"/>
                      <a:pt x="1960470" y="1861751"/>
                    </a:cubicBezTo>
                    <a:cubicBezTo>
                      <a:pt x="1907927" y="1860481"/>
                      <a:pt x="857052" y="1869372"/>
                      <a:pt x="804508" y="1868101"/>
                    </a:cubicBezTo>
                    <a:cubicBezTo>
                      <a:pt x="791372" y="1868101"/>
                      <a:pt x="775609" y="1869372"/>
                      <a:pt x="762473" y="1869372"/>
                    </a:cubicBezTo>
                    <a:cubicBezTo>
                      <a:pt x="730947" y="1869372"/>
                      <a:pt x="702048" y="1870641"/>
                      <a:pt x="670522" y="1870641"/>
                    </a:cubicBezTo>
                    <a:cubicBezTo>
                      <a:pt x="591706" y="1870641"/>
                      <a:pt x="515518" y="1869372"/>
                      <a:pt x="436702" y="1868101"/>
                    </a:cubicBezTo>
                    <a:cubicBezTo>
                      <a:pt x="389413" y="1866831"/>
                      <a:pt x="342124" y="1865562"/>
                      <a:pt x="297461" y="1864291"/>
                    </a:cubicBezTo>
                    <a:cubicBezTo>
                      <a:pt x="213391" y="1863022"/>
                      <a:pt x="129322" y="1861751"/>
                      <a:pt x="48260" y="1861751"/>
                    </a:cubicBezTo>
                    <a:cubicBezTo>
                      <a:pt x="38100" y="1861751"/>
                      <a:pt x="29210" y="1861751"/>
                      <a:pt x="19050" y="1860481"/>
                    </a:cubicBezTo>
                    <a:cubicBezTo>
                      <a:pt x="10160" y="1859212"/>
                      <a:pt x="5080" y="1852862"/>
                      <a:pt x="7620" y="1843972"/>
                    </a:cubicBezTo>
                    <a:cubicBezTo>
                      <a:pt x="16510" y="1812210"/>
                      <a:pt x="12700" y="1777234"/>
                      <a:pt x="11430" y="1740859"/>
                    </a:cubicBezTo>
                    <a:cubicBezTo>
                      <a:pt x="10160" y="1666710"/>
                      <a:pt x="6350" y="1593960"/>
                      <a:pt x="7620" y="1519811"/>
                    </a:cubicBezTo>
                    <a:cubicBezTo>
                      <a:pt x="5080" y="1427475"/>
                      <a:pt x="0" y="284462"/>
                      <a:pt x="7620" y="190726"/>
                    </a:cubicBezTo>
                    <a:cubicBezTo>
                      <a:pt x="8890" y="172539"/>
                      <a:pt x="7620" y="152952"/>
                      <a:pt x="8890" y="134765"/>
                    </a:cubicBezTo>
                    <a:cubicBezTo>
                      <a:pt x="10160" y="105385"/>
                      <a:pt x="12700" y="7320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42" y="30480"/>
                      <a:pt x="105677" y="29210"/>
                    </a:cubicBezTo>
                    <a:cubicBezTo>
                      <a:pt x="176611" y="25400"/>
                      <a:pt x="247545" y="22860"/>
                      <a:pt x="321106" y="20320"/>
                    </a:cubicBezTo>
                    <a:cubicBezTo>
                      <a:pt x="371023" y="17780"/>
                      <a:pt x="420939" y="16510"/>
                      <a:pt x="468229" y="13970"/>
                    </a:cubicBezTo>
                    <a:cubicBezTo>
                      <a:pt x="515518" y="11430"/>
                      <a:pt x="565434" y="8890"/>
                      <a:pt x="612724" y="8890"/>
                    </a:cubicBezTo>
                    <a:cubicBezTo>
                      <a:pt x="665268" y="7620"/>
                      <a:pt x="717811" y="10160"/>
                      <a:pt x="770355" y="8890"/>
                    </a:cubicBezTo>
                    <a:cubicBezTo>
                      <a:pt x="836035" y="8890"/>
                      <a:pt x="2026150" y="6350"/>
                      <a:pt x="2091830" y="5080"/>
                    </a:cubicBezTo>
                    <a:cubicBezTo>
                      <a:pt x="2154882" y="3810"/>
                      <a:pt x="2217935" y="2540"/>
                      <a:pt x="2283614" y="2540"/>
                    </a:cubicBezTo>
                    <a:cubicBezTo>
                      <a:pt x="2391329" y="1270"/>
                      <a:pt x="2496416" y="0"/>
                      <a:pt x="2604131" y="0"/>
                    </a:cubicBezTo>
                    <a:cubicBezTo>
                      <a:pt x="2648793" y="0"/>
                      <a:pt x="2696082" y="2540"/>
                      <a:pt x="2740745" y="2540"/>
                    </a:cubicBezTo>
                    <a:cubicBezTo>
                      <a:pt x="2864222" y="3810"/>
                      <a:pt x="2990327" y="5080"/>
                      <a:pt x="3113805" y="7620"/>
                    </a:cubicBezTo>
                    <a:cubicBezTo>
                      <a:pt x="3179485" y="8890"/>
                      <a:pt x="3245164" y="12700"/>
                      <a:pt x="3310844" y="16510"/>
                    </a:cubicBezTo>
                    <a:cubicBezTo>
                      <a:pt x="3326607" y="16510"/>
                      <a:pt x="3342370" y="16510"/>
                      <a:pt x="3355506" y="16510"/>
                    </a:cubicBezTo>
                    <a:cubicBezTo>
                      <a:pt x="3372487" y="17780"/>
                      <a:pt x="3381377" y="20320"/>
                      <a:pt x="3391537" y="21590"/>
                    </a:cubicBezTo>
                    <a:close/>
                    <a:moveTo>
                      <a:pt x="3401697" y="1856672"/>
                    </a:moveTo>
                    <a:cubicBezTo>
                      <a:pt x="3402967" y="1840162"/>
                      <a:pt x="3404237" y="1827462"/>
                      <a:pt x="3404237" y="1814762"/>
                    </a:cubicBezTo>
                    <a:cubicBezTo>
                      <a:pt x="3402967" y="1735263"/>
                      <a:pt x="3401697" y="1661114"/>
                      <a:pt x="3401697" y="1581369"/>
                    </a:cubicBezTo>
                    <a:cubicBezTo>
                      <a:pt x="3401697" y="1544994"/>
                      <a:pt x="3404237" y="1508619"/>
                      <a:pt x="3402967" y="1472244"/>
                    </a:cubicBezTo>
                    <a:cubicBezTo>
                      <a:pt x="3402967" y="1438667"/>
                      <a:pt x="3401697" y="1403691"/>
                      <a:pt x="3400427" y="1370114"/>
                    </a:cubicBezTo>
                    <a:cubicBezTo>
                      <a:pt x="3395347" y="1318350"/>
                      <a:pt x="3383917" y="246688"/>
                      <a:pt x="3383917" y="194923"/>
                    </a:cubicBezTo>
                    <a:cubicBezTo>
                      <a:pt x="3381377" y="151553"/>
                      <a:pt x="3378837" y="106784"/>
                      <a:pt x="3376297" y="63500"/>
                    </a:cubicBezTo>
                    <a:cubicBezTo>
                      <a:pt x="3375027" y="44450"/>
                      <a:pt x="3373757" y="43180"/>
                      <a:pt x="3347625" y="41910"/>
                    </a:cubicBezTo>
                    <a:cubicBezTo>
                      <a:pt x="3339743" y="41910"/>
                      <a:pt x="3334489" y="41910"/>
                      <a:pt x="3326607" y="40640"/>
                    </a:cubicBezTo>
                    <a:cubicBezTo>
                      <a:pt x="3260927" y="36830"/>
                      <a:pt x="3192621" y="31750"/>
                      <a:pt x="3126941" y="30480"/>
                    </a:cubicBezTo>
                    <a:cubicBezTo>
                      <a:pt x="2966683" y="26670"/>
                      <a:pt x="2803797" y="25400"/>
                      <a:pt x="2643539" y="22860"/>
                    </a:cubicBezTo>
                    <a:cubicBezTo>
                      <a:pt x="2619894" y="22860"/>
                      <a:pt x="2593622" y="22860"/>
                      <a:pt x="2569978" y="22860"/>
                    </a:cubicBezTo>
                    <a:cubicBezTo>
                      <a:pt x="2530570" y="22860"/>
                      <a:pt x="2491162" y="22860"/>
                      <a:pt x="2454381" y="22860"/>
                    </a:cubicBezTo>
                    <a:cubicBezTo>
                      <a:pt x="2370311" y="22860"/>
                      <a:pt x="2286241" y="22860"/>
                      <a:pt x="2204799" y="24130"/>
                    </a:cubicBezTo>
                    <a:cubicBezTo>
                      <a:pt x="2133864" y="25400"/>
                      <a:pt x="938495" y="29210"/>
                      <a:pt x="867561" y="29210"/>
                    </a:cubicBezTo>
                    <a:cubicBezTo>
                      <a:pt x="751965" y="29210"/>
                      <a:pt x="636369" y="26670"/>
                      <a:pt x="520772" y="33020"/>
                    </a:cubicBezTo>
                    <a:cubicBezTo>
                      <a:pt x="460347" y="36830"/>
                      <a:pt x="402549" y="36830"/>
                      <a:pt x="344751" y="38100"/>
                    </a:cubicBezTo>
                    <a:cubicBezTo>
                      <a:pt x="244918" y="41910"/>
                      <a:pt x="145085" y="45720"/>
                      <a:pt x="49530" y="50800"/>
                    </a:cubicBezTo>
                    <a:cubicBezTo>
                      <a:pt x="36830" y="50800"/>
                      <a:pt x="34290" y="53340"/>
                      <a:pt x="33020" y="69010"/>
                    </a:cubicBezTo>
                    <a:cubicBezTo>
                      <a:pt x="31750" y="94193"/>
                      <a:pt x="31750" y="119375"/>
                      <a:pt x="30480" y="144558"/>
                    </a:cubicBezTo>
                    <a:cubicBezTo>
                      <a:pt x="29210" y="186529"/>
                      <a:pt x="26670" y="227101"/>
                      <a:pt x="25400" y="269072"/>
                    </a:cubicBezTo>
                    <a:cubicBezTo>
                      <a:pt x="20320" y="313841"/>
                      <a:pt x="26670" y="1407888"/>
                      <a:pt x="29210" y="1452657"/>
                    </a:cubicBezTo>
                    <a:cubicBezTo>
                      <a:pt x="29210" y="1500225"/>
                      <a:pt x="29210" y="1549191"/>
                      <a:pt x="30480" y="1596758"/>
                    </a:cubicBezTo>
                    <a:cubicBezTo>
                      <a:pt x="30480" y="1631734"/>
                      <a:pt x="33020" y="1666710"/>
                      <a:pt x="33020" y="1701686"/>
                    </a:cubicBezTo>
                    <a:cubicBezTo>
                      <a:pt x="33020" y="1739460"/>
                      <a:pt x="33020" y="1777234"/>
                      <a:pt x="31750" y="1814762"/>
                    </a:cubicBezTo>
                    <a:cubicBezTo>
                      <a:pt x="31750" y="1818572"/>
                      <a:pt x="31750" y="1821112"/>
                      <a:pt x="31750" y="1824922"/>
                    </a:cubicBezTo>
                    <a:cubicBezTo>
                      <a:pt x="31750" y="1835082"/>
                      <a:pt x="35560" y="1838891"/>
                      <a:pt x="44450" y="1838891"/>
                    </a:cubicBezTo>
                    <a:cubicBezTo>
                      <a:pt x="68896" y="1838891"/>
                      <a:pt x="105677" y="1840162"/>
                      <a:pt x="139830" y="1840162"/>
                    </a:cubicBezTo>
                    <a:cubicBezTo>
                      <a:pt x="189747" y="1840162"/>
                      <a:pt x="242291" y="1837622"/>
                      <a:pt x="292207" y="1840162"/>
                    </a:cubicBezTo>
                    <a:cubicBezTo>
                      <a:pt x="373650" y="1843972"/>
                      <a:pt x="455093" y="1846512"/>
                      <a:pt x="536535" y="1845241"/>
                    </a:cubicBezTo>
                    <a:cubicBezTo>
                      <a:pt x="589079" y="1843972"/>
                      <a:pt x="638996" y="1846512"/>
                      <a:pt x="691539" y="1846512"/>
                    </a:cubicBezTo>
                    <a:cubicBezTo>
                      <a:pt x="767728" y="1846512"/>
                      <a:pt x="843916" y="1845241"/>
                      <a:pt x="920105" y="1846512"/>
                    </a:cubicBezTo>
                    <a:cubicBezTo>
                      <a:pt x="1033074" y="1847782"/>
                      <a:pt x="2273105" y="1837622"/>
                      <a:pt x="2388702" y="1840162"/>
                    </a:cubicBezTo>
                    <a:cubicBezTo>
                      <a:pt x="2438618" y="1841432"/>
                      <a:pt x="2488535" y="1842701"/>
                      <a:pt x="2535824" y="1842701"/>
                    </a:cubicBezTo>
                    <a:cubicBezTo>
                      <a:pt x="2622521" y="1845241"/>
                      <a:pt x="2706591" y="1841432"/>
                      <a:pt x="2793288" y="1845241"/>
                    </a:cubicBezTo>
                    <a:cubicBezTo>
                      <a:pt x="2864222" y="1847782"/>
                      <a:pt x="2935156" y="1847782"/>
                      <a:pt x="3006091" y="1850322"/>
                    </a:cubicBezTo>
                    <a:cubicBezTo>
                      <a:pt x="3111178" y="1854132"/>
                      <a:pt x="3216265" y="1856672"/>
                      <a:pt x="3321353" y="1857941"/>
                    </a:cubicBezTo>
                    <a:cubicBezTo>
                      <a:pt x="3360761" y="1857942"/>
                      <a:pt x="3381377" y="1856672"/>
                      <a:pt x="3401697" y="185667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033274" y="3206769"/>
            <a:ext cx="12221452" cy="400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6"/>
              </a:lnSpc>
            </a:pPr>
            <a:r>
              <a:rPr lang="en-US" sz="9120" spc="-611">
                <a:solidFill>
                  <a:srgbClr val="FFFFFF"/>
                </a:solidFill>
                <a:latin typeface="Gaegu Bold"/>
              </a:rPr>
              <a:t>SUPREME COURT</a:t>
            </a:r>
          </a:p>
          <a:p>
            <a:pPr algn="ctr">
              <a:lnSpc>
                <a:spcPts val="7296"/>
              </a:lnSpc>
            </a:pPr>
            <a:r>
              <a:rPr lang="en-US" sz="9120" spc="-611">
                <a:solidFill>
                  <a:srgbClr val="FFFFFF"/>
                </a:solidFill>
                <a:latin typeface="Gaegu Bold"/>
              </a:rPr>
              <a:t>AP African American History</a:t>
            </a:r>
          </a:p>
          <a:p>
            <a:pPr algn="ctr">
              <a:lnSpc>
                <a:spcPts val="7296"/>
              </a:lnSpc>
            </a:pPr>
            <a:r>
              <a:rPr lang="en-US" sz="9120" spc="-611">
                <a:solidFill>
                  <a:srgbClr val="FFFFFF"/>
                </a:solidFill>
                <a:latin typeface="Gaegu Bold"/>
              </a:rPr>
              <a:t>Violation of CROWN ACT</a:t>
            </a:r>
          </a:p>
          <a:p>
            <a:pPr algn="ctr">
              <a:lnSpc>
                <a:spcPts val="7296"/>
              </a:lnSpc>
            </a:pPr>
            <a:r>
              <a:rPr lang="en-US" sz="9120" spc="-611">
                <a:solidFill>
                  <a:srgbClr val="FFFFFF"/>
                </a:solidFill>
                <a:latin typeface="Gaegu Bold"/>
              </a:rPr>
              <a:t>Elimination of DEI in School </a:t>
            </a:r>
          </a:p>
        </p:txBody>
      </p:sp>
      <p:sp>
        <p:nvSpPr>
          <p:cNvPr id="8" name="Freeform 8"/>
          <p:cNvSpPr/>
          <p:nvPr/>
        </p:nvSpPr>
        <p:spPr>
          <a:xfrm>
            <a:off x="-3501663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99937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60" y="1370745"/>
            <a:ext cx="13552480" cy="9570342"/>
            <a:chOff x="0" y="0"/>
            <a:chExt cx="18069974" cy="12760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9974" cy="12760456"/>
            </a:xfrm>
            <a:custGeom>
              <a:avLst/>
              <a:gdLst/>
              <a:ahLst/>
              <a:cxnLst/>
              <a:rect l="l" t="t" r="r" b="b"/>
              <a:pathLst>
                <a:path w="18069974" h="12760456">
                  <a:moveTo>
                    <a:pt x="0" y="0"/>
                  </a:moveTo>
                  <a:lnTo>
                    <a:pt x="18069974" y="0"/>
                  </a:lnTo>
                  <a:lnTo>
                    <a:pt x="18069974" y="12760456"/>
                  </a:lnTo>
                  <a:lnTo>
                    <a:pt x="0" y="1276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99194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486316" y="478137"/>
              <a:ext cx="17097343" cy="9378585"/>
              <a:chOff x="0" y="0"/>
              <a:chExt cx="3419477" cy="18757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3396617" cy="1847782"/>
              </a:xfrm>
              <a:custGeom>
                <a:avLst/>
                <a:gdLst/>
                <a:ahLst/>
                <a:cxnLst/>
                <a:rect l="l" t="t" r="r" b="b"/>
                <a:pathLst>
                  <a:path w="3396617" h="1847782">
                    <a:moveTo>
                      <a:pt x="3396617" y="1847782"/>
                    </a:moveTo>
                    <a:lnTo>
                      <a:pt x="0" y="1840162"/>
                    </a:lnTo>
                    <a:lnTo>
                      <a:pt x="0" y="654086"/>
                    </a:lnTo>
                    <a:lnTo>
                      <a:pt x="17780" y="19050"/>
                    </a:lnTo>
                    <a:lnTo>
                      <a:pt x="1691663" y="0"/>
                    </a:lnTo>
                    <a:lnTo>
                      <a:pt x="3377567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3425827" cy="1874451"/>
              </a:xfrm>
              <a:custGeom>
                <a:avLst/>
                <a:gdLst/>
                <a:ahLst/>
                <a:cxnLst/>
                <a:rect l="l" t="t" r="r" b="b"/>
                <a:pathLst>
                  <a:path w="3425827" h="1874451">
                    <a:moveTo>
                      <a:pt x="3391537" y="21590"/>
                    </a:moveTo>
                    <a:cubicBezTo>
                      <a:pt x="3392807" y="34290"/>
                      <a:pt x="3392807" y="44450"/>
                      <a:pt x="3394077" y="54610"/>
                    </a:cubicBezTo>
                    <a:cubicBezTo>
                      <a:pt x="3396617" y="91395"/>
                      <a:pt x="3397887" y="130568"/>
                      <a:pt x="3400427" y="168342"/>
                    </a:cubicBezTo>
                    <a:cubicBezTo>
                      <a:pt x="3400427" y="222904"/>
                      <a:pt x="3413127" y="1298763"/>
                      <a:pt x="3419477" y="1353326"/>
                    </a:cubicBezTo>
                    <a:cubicBezTo>
                      <a:pt x="3425827" y="1435869"/>
                      <a:pt x="3422017" y="1519811"/>
                      <a:pt x="3422017" y="1602354"/>
                    </a:cubicBezTo>
                    <a:cubicBezTo>
                      <a:pt x="3422017" y="1675104"/>
                      <a:pt x="3423287" y="1742258"/>
                      <a:pt x="3424557" y="1813491"/>
                    </a:cubicBezTo>
                    <a:cubicBezTo>
                      <a:pt x="3424557" y="1835081"/>
                      <a:pt x="3424557" y="1849051"/>
                      <a:pt x="3424557" y="1873181"/>
                    </a:cubicBezTo>
                    <a:cubicBezTo>
                      <a:pt x="3401697" y="1873181"/>
                      <a:pt x="3381377" y="1874451"/>
                      <a:pt x="3355506" y="1873181"/>
                    </a:cubicBezTo>
                    <a:cubicBezTo>
                      <a:pt x="3184739" y="1868101"/>
                      <a:pt x="3011345" y="1874451"/>
                      <a:pt x="2840578" y="1869372"/>
                    </a:cubicBezTo>
                    <a:cubicBezTo>
                      <a:pt x="2738117" y="1865562"/>
                      <a:pt x="2638284" y="1868101"/>
                      <a:pt x="2535824" y="1865562"/>
                    </a:cubicBezTo>
                    <a:cubicBezTo>
                      <a:pt x="2488535" y="1864291"/>
                      <a:pt x="2441245" y="1863022"/>
                      <a:pt x="2393956" y="1861751"/>
                    </a:cubicBezTo>
                    <a:cubicBezTo>
                      <a:pt x="2365057" y="1861751"/>
                      <a:pt x="2338785" y="1863022"/>
                      <a:pt x="2309886" y="1863022"/>
                    </a:cubicBezTo>
                    <a:cubicBezTo>
                      <a:pt x="2236325" y="1861751"/>
                      <a:pt x="2034031" y="1863022"/>
                      <a:pt x="1960470" y="1861751"/>
                    </a:cubicBezTo>
                    <a:cubicBezTo>
                      <a:pt x="1907927" y="1860481"/>
                      <a:pt x="857052" y="1869372"/>
                      <a:pt x="804508" y="1868101"/>
                    </a:cubicBezTo>
                    <a:cubicBezTo>
                      <a:pt x="791372" y="1868101"/>
                      <a:pt x="775609" y="1869372"/>
                      <a:pt x="762473" y="1869372"/>
                    </a:cubicBezTo>
                    <a:cubicBezTo>
                      <a:pt x="730947" y="1869372"/>
                      <a:pt x="702048" y="1870641"/>
                      <a:pt x="670522" y="1870641"/>
                    </a:cubicBezTo>
                    <a:cubicBezTo>
                      <a:pt x="591706" y="1870641"/>
                      <a:pt x="515518" y="1869372"/>
                      <a:pt x="436702" y="1868101"/>
                    </a:cubicBezTo>
                    <a:cubicBezTo>
                      <a:pt x="389413" y="1866831"/>
                      <a:pt x="342124" y="1865562"/>
                      <a:pt x="297461" y="1864291"/>
                    </a:cubicBezTo>
                    <a:cubicBezTo>
                      <a:pt x="213391" y="1863022"/>
                      <a:pt x="129322" y="1861751"/>
                      <a:pt x="48260" y="1861751"/>
                    </a:cubicBezTo>
                    <a:cubicBezTo>
                      <a:pt x="38100" y="1861751"/>
                      <a:pt x="29210" y="1861751"/>
                      <a:pt x="19050" y="1860481"/>
                    </a:cubicBezTo>
                    <a:cubicBezTo>
                      <a:pt x="10160" y="1859212"/>
                      <a:pt x="5080" y="1852862"/>
                      <a:pt x="7620" y="1843972"/>
                    </a:cubicBezTo>
                    <a:cubicBezTo>
                      <a:pt x="16510" y="1812210"/>
                      <a:pt x="12700" y="1777234"/>
                      <a:pt x="11430" y="1740859"/>
                    </a:cubicBezTo>
                    <a:cubicBezTo>
                      <a:pt x="10160" y="1666710"/>
                      <a:pt x="6350" y="1593960"/>
                      <a:pt x="7620" y="1519811"/>
                    </a:cubicBezTo>
                    <a:cubicBezTo>
                      <a:pt x="5080" y="1427475"/>
                      <a:pt x="0" y="284462"/>
                      <a:pt x="7620" y="190726"/>
                    </a:cubicBezTo>
                    <a:cubicBezTo>
                      <a:pt x="8890" y="172539"/>
                      <a:pt x="7620" y="152952"/>
                      <a:pt x="8890" y="134765"/>
                    </a:cubicBezTo>
                    <a:cubicBezTo>
                      <a:pt x="10160" y="105385"/>
                      <a:pt x="12700" y="7320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42" y="30480"/>
                      <a:pt x="105677" y="29210"/>
                    </a:cubicBezTo>
                    <a:cubicBezTo>
                      <a:pt x="176611" y="25400"/>
                      <a:pt x="247545" y="22860"/>
                      <a:pt x="321106" y="20320"/>
                    </a:cubicBezTo>
                    <a:cubicBezTo>
                      <a:pt x="371023" y="17780"/>
                      <a:pt x="420939" y="16510"/>
                      <a:pt x="468229" y="13970"/>
                    </a:cubicBezTo>
                    <a:cubicBezTo>
                      <a:pt x="515518" y="11430"/>
                      <a:pt x="565434" y="8890"/>
                      <a:pt x="612724" y="8890"/>
                    </a:cubicBezTo>
                    <a:cubicBezTo>
                      <a:pt x="665268" y="7620"/>
                      <a:pt x="717811" y="10160"/>
                      <a:pt x="770355" y="8890"/>
                    </a:cubicBezTo>
                    <a:cubicBezTo>
                      <a:pt x="836035" y="8890"/>
                      <a:pt x="2026150" y="6350"/>
                      <a:pt x="2091830" y="5080"/>
                    </a:cubicBezTo>
                    <a:cubicBezTo>
                      <a:pt x="2154882" y="3810"/>
                      <a:pt x="2217935" y="2540"/>
                      <a:pt x="2283614" y="2540"/>
                    </a:cubicBezTo>
                    <a:cubicBezTo>
                      <a:pt x="2391329" y="1270"/>
                      <a:pt x="2496416" y="0"/>
                      <a:pt x="2604131" y="0"/>
                    </a:cubicBezTo>
                    <a:cubicBezTo>
                      <a:pt x="2648793" y="0"/>
                      <a:pt x="2696082" y="2540"/>
                      <a:pt x="2740745" y="2540"/>
                    </a:cubicBezTo>
                    <a:cubicBezTo>
                      <a:pt x="2864222" y="3810"/>
                      <a:pt x="2990327" y="5080"/>
                      <a:pt x="3113805" y="7620"/>
                    </a:cubicBezTo>
                    <a:cubicBezTo>
                      <a:pt x="3179485" y="8890"/>
                      <a:pt x="3245164" y="12700"/>
                      <a:pt x="3310844" y="16510"/>
                    </a:cubicBezTo>
                    <a:cubicBezTo>
                      <a:pt x="3326607" y="16510"/>
                      <a:pt x="3342370" y="16510"/>
                      <a:pt x="3355506" y="16510"/>
                    </a:cubicBezTo>
                    <a:cubicBezTo>
                      <a:pt x="3372487" y="17780"/>
                      <a:pt x="3381377" y="20320"/>
                      <a:pt x="3391537" y="21590"/>
                    </a:cubicBezTo>
                    <a:close/>
                    <a:moveTo>
                      <a:pt x="3401697" y="1856672"/>
                    </a:moveTo>
                    <a:cubicBezTo>
                      <a:pt x="3402967" y="1840162"/>
                      <a:pt x="3404237" y="1827462"/>
                      <a:pt x="3404237" y="1814762"/>
                    </a:cubicBezTo>
                    <a:cubicBezTo>
                      <a:pt x="3402967" y="1735263"/>
                      <a:pt x="3401697" y="1661114"/>
                      <a:pt x="3401697" y="1581369"/>
                    </a:cubicBezTo>
                    <a:cubicBezTo>
                      <a:pt x="3401697" y="1544994"/>
                      <a:pt x="3404237" y="1508619"/>
                      <a:pt x="3402967" y="1472244"/>
                    </a:cubicBezTo>
                    <a:cubicBezTo>
                      <a:pt x="3402967" y="1438667"/>
                      <a:pt x="3401697" y="1403691"/>
                      <a:pt x="3400427" y="1370114"/>
                    </a:cubicBezTo>
                    <a:cubicBezTo>
                      <a:pt x="3395347" y="1318350"/>
                      <a:pt x="3383917" y="246688"/>
                      <a:pt x="3383917" y="194923"/>
                    </a:cubicBezTo>
                    <a:cubicBezTo>
                      <a:pt x="3381377" y="151553"/>
                      <a:pt x="3378837" y="106784"/>
                      <a:pt x="3376297" y="63500"/>
                    </a:cubicBezTo>
                    <a:cubicBezTo>
                      <a:pt x="3375027" y="44450"/>
                      <a:pt x="3373757" y="43180"/>
                      <a:pt x="3347625" y="41910"/>
                    </a:cubicBezTo>
                    <a:cubicBezTo>
                      <a:pt x="3339743" y="41910"/>
                      <a:pt x="3334489" y="41910"/>
                      <a:pt x="3326607" y="40640"/>
                    </a:cubicBezTo>
                    <a:cubicBezTo>
                      <a:pt x="3260927" y="36830"/>
                      <a:pt x="3192621" y="31750"/>
                      <a:pt x="3126941" y="30480"/>
                    </a:cubicBezTo>
                    <a:cubicBezTo>
                      <a:pt x="2966683" y="26670"/>
                      <a:pt x="2803797" y="25400"/>
                      <a:pt x="2643539" y="22860"/>
                    </a:cubicBezTo>
                    <a:cubicBezTo>
                      <a:pt x="2619894" y="22860"/>
                      <a:pt x="2593622" y="22860"/>
                      <a:pt x="2569978" y="22860"/>
                    </a:cubicBezTo>
                    <a:cubicBezTo>
                      <a:pt x="2530570" y="22860"/>
                      <a:pt x="2491162" y="22860"/>
                      <a:pt x="2454381" y="22860"/>
                    </a:cubicBezTo>
                    <a:cubicBezTo>
                      <a:pt x="2370311" y="22860"/>
                      <a:pt x="2286241" y="22860"/>
                      <a:pt x="2204799" y="24130"/>
                    </a:cubicBezTo>
                    <a:cubicBezTo>
                      <a:pt x="2133864" y="25400"/>
                      <a:pt x="938495" y="29210"/>
                      <a:pt x="867561" y="29210"/>
                    </a:cubicBezTo>
                    <a:cubicBezTo>
                      <a:pt x="751965" y="29210"/>
                      <a:pt x="636369" y="26670"/>
                      <a:pt x="520772" y="33020"/>
                    </a:cubicBezTo>
                    <a:cubicBezTo>
                      <a:pt x="460347" y="36830"/>
                      <a:pt x="402549" y="36830"/>
                      <a:pt x="344751" y="38100"/>
                    </a:cubicBezTo>
                    <a:cubicBezTo>
                      <a:pt x="244918" y="41910"/>
                      <a:pt x="145085" y="45720"/>
                      <a:pt x="49530" y="50800"/>
                    </a:cubicBezTo>
                    <a:cubicBezTo>
                      <a:pt x="36830" y="50800"/>
                      <a:pt x="34290" y="53340"/>
                      <a:pt x="33020" y="69010"/>
                    </a:cubicBezTo>
                    <a:cubicBezTo>
                      <a:pt x="31750" y="94193"/>
                      <a:pt x="31750" y="119375"/>
                      <a:pt x="30480" y="144558"/>
                    </a:cubicBezTo>
                    <a:cubicBezTo>
                      <a:pt x="29210" y="186529"/>
                      <a:pt x="26670" y="227101"/>
                      <a:pt x="25400" y="269072"/>
                    </a:cubicBezTo>
                    <a:cubicBezTo>
                      <a:pt x="20320" y="313841"/>
                      <a:pt x="26670" y="1407888"/>
                      <a:pt x="29210" y="1452657"/>
                    </a:cubicBezTo>
                    <a:cubicBezTo>
                      <a:pt x="29210" y="1500225"/>
                      <a:pt x="29210" y="1549191"/>
                      <a:pt x="30480" y="1596758"/>
                    </a:cubicBezTo>
                    <a:cubicBezTo>
                      <a:pt x="30480" y="1631734"/>
                      <a:pt x="33020" y="1666710"/>
                      <a:pt x="33020" y="1701686"/>
                    </a:cubicBezTo>
                    <a:cubicBezTo>
                      <a:pt x="33020" y="1739460"/>
                      <a:pt x="33020" y="1777234"/>
                      <a:pt x="31750" y="1814762"/>
                    </a:cubicBezTo>
                    <a:cubicBezTo>
                      <a:pt x="31750" y="1818572"/>
                      <a:pt x="31750" y="1821112"/>
                      <a:pt x="31750" y="1824922"/>
                    </a:cubicBezTo>
                    <a:cubicBezTo>
                      <a:pt x="31750" y="1835082"/>
                      <a:pt x="35560" y="1838891"/>
                      <a:pt x="44450" y="1838891"/>
                    </a:cubicBezTo>
                    <a:cubicBezTo>
                      <a:pt x="68896" y="1838891"/>
                      <a:pt x="105677" y="1840162"/>
                      <a:pt x="139830" y="1840162"/>
                    </a:cubicBezTo>
                    <a:cubicBezTo>
                      <a:pt x="189747" y="1840162"/>
                      <a:pt x="242291" y="1837622"/>
                      <a:pt x="292207" y="1840162"/>
                    </a:cubicBezTo>
                    <a:cubicBezTo>
                      <a:pt x="373650" y="1843972"/>
                      <a:pt x="455093" y="1846512"/>
                      <a:pt x="536535" y="1845241"/>
                    </a:cubicBezTo>
                    <a:cubicBezTo>
                      <a:pt x="589079" y="1843972"/>
                      <a:pt x="638996" y="1846512"/>
                      <a:pt x="691539" y="1846512"/>
                    </a:cubicBezTo>
                    <a:cubicBezTo>
                      <a:pt x="767728" y="1846512"/>
                      <a:pt x="843916" y="1845241"/>
                      <a:pt x="920105" y="1846512"/>
                    </a:cubicBezTo>
                    <a:cubicBezTo>
                      <a:pt x="1033074" y="1847782"/>
                      <a:pt x="2273105" y="1837622"/>
                      <a:pt x="2388702" y="1840162"/>
                    </a:cubicBezTo>
                    <a:cubicBezTo>
                      <a:pt x="2438618" y="1841432"/>
                      <a:pt x="2488535" y="1842701"/>
                      <a:pt x="2535824" y="1842701"/>
                    </a:cubicBezTo>
                    <a:cubicBezTo>
                      <a:pt x="2622521" y="1845241"/>
                      <a:pt x="2706591" y="1841432"/>
                      <a:pt x="2793288" y="1845241"/>
                    </a:cubicBezTo>
                    <a:cubicBezTo>
                      <a:pt x="2864222" y="1847782"/>
                      <a:pt x="2935156" y="1847782"/>
                      <a:pt x="3006091" y="1850322"/>
                    </a:cubicBezTo>
                    <a:cubicBezTo>
                      <a:pt x="3111178" y="1854132"/>
                      <a:pt x="3216265" y="1856672"/>
                      <a:pt x="3321353" y="1857941"/>
                    </a:cubicBezTo>
                    <a:cubicBezTo>
                      <a:pt x="3360761" y="1857942"/>
                      <a:pt x="3381377" y="1856672"/>
                      <a:pt x="3401697" y="1856672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-3501663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99937" y="3428201"/>
            <a:ext cx="5189726" cy="9578354"/>
          </a:xfrm>
          <a:custGeom>
            <a:avLst/>
            <a:gdLst/>
            <a:ahLst/>
            <a:cxnLst/>
            <a:rect l="l" t="t" r="r" b="b"/>
            <a:pathLst>
              <a:path w="5189726" h="9578354">
                <a:moveTo>
                  <a:pt x="0" y="0"/>
                </a:moveTo>
                <a:lnTo>
                  <a:pt x="5189726" y="0"/>
                </a:lnTo>
                <a:lnTo>
                  <a:pt x="5189726" y="9578354"/>
                </a:lnTo>
                <a:lnTo>
                  <a:pt x="0" y="9578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69967" y="1756476"/>
            <a:ext cx="10548067" cy="275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1"/>
              </a:lnSpc>
            </a:pPr>
            <a:r>
              <a:rPr lang="en-US" sz="5290" spc="-354">
                <a:solidFill>
                  <a:srgbClr val="FFFFFF"/>
                </a:solidFill>
                <a:latin typeface="Gaegu Bold"/>
              </a:rPr>
              <a:t>The following states have some form of censorship around equity:</a:t>
            </a:r>
          </a:p>
          <a:p>
            <a:pPr>
              <a:lnSpc>
                <a:spcPts val="5131"/>
              </a:lnSpc>
            </a:pPr>
            <a:endParaRPr lang="en-US" sz="5290" spc="-354">
              <a:solidFill>
                <a:srgbClr val="FFFFFF"/>
              </a:solidFill>
              <a:latin typeface="Gaegu Bold"/>
            </a:endParaRPr>
          </a:p>
          <a:p>
            <a:pPr>
              <a:lnSpc>
                <a:spcPts val="5131"/>
              </a:lnSpc>
            </a:pPr>
            <a:r>
              <a:rPr lang="en-US" sz="5290" spc="-354">
                <a:solidFill>
                  <a:srgbClr val="FFFFFF"/>
                </a:solidFill>
                <a:latin typeface="Gaegu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71070" y="3856752"/>
            <a:ext cx="12167040" cy="412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Alabama, Florida &amp; South Dakota -Gender &amp; Sexuality  </a:t>
            </a:r>
          </a:p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Florida - DEI Trainings (Higher Ed)</a:t>
            </a:r>
          </a:p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Arkansas, California &amp; Mississippi - Critical Race Theory</a:t>
            </a:r>
          </a:p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South Dakota &amp; Virginia - Civil Rights </a:t>
            </a:r>
          </a:p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Tennessee - DEI Trainings (Higher Ed) </a:t>
            </a:r>
          </a:p>
          <a:p>
            <a:pPr marL="727778" lvl="1" indent="-363889">
              <a:lnSpc>
                <a:spcPts val="4719"/>
              </a:lnSpc>
              <a:buFont typeface="Arial"/>
              <a:buChar char="•"/>
            </a:pPr>
            <a:r>
              <a:rPr lang="en-US" sz="3370">
                <a:solidFill>
                  <a:srgbClr val="FFFFFF"/>
                </a:solidFill>
                <a:latin typeface="Montserrat Classic"/>
              </a:rPr>
              <a:t>Texas - DEI (Higher Ed)</a:t>
            </a:r>
          </a:p>
          <a:p>
            <a:pPr>
              <a:lnSpc>
                <a:spcPts val="4719"/>
              </a:lnSpc>
            </a:pPr>
            <a:endParaRPr lang="en-US" sz="3370">
              <a:solidFill>
                <a:srgbClr val="FFFFFF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398" y="692231"/>
            <a:ext cx="16363204" cy="7821806"/>
            <a:chOff x="0" y="0"/>
            <a:chExt cx="3682839" cy="176044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659979" cy="1732501"/>
            </a:xfrm>
            <a:custGeom>
              <a:avLst/>
              <a:gdLst/>
              <a:ahLst/>
              <a:cxnLst/>
              <a:rect l="l" t="t" r="r" b="b"/>
              <a:pathLst>
                <a:path w="3659979" h="1732501">
                  <a:moveTo>
                    <a:pt x="3659979" y="1732501"/>
                  </a:moveTo>
                  <a:lnTo>
                    <a:pt x="0" y="1724881"/>
                  </a:lnTo>
                  <a:lnTo>
                    <a:pt x="0" y="614103"/>
                  </a:lnTo>
                  <a:lnTo>
                    <a:pt x="17780" y="19050"/>
                  </a:lnTo>
                  <a:lnTo>
                    <a:pt x="1823006" y="0"/>
                  </a:lnTo>
                  <a:lnTo>
                    <a:pt x="364092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89189" cy="1759171"/>
            </a:xfrm>
            <a:custGeom>
              <a:avLst/>
              <a:gdLst/>
              <a:ahLst/>
              <a:cxnLst/>
              <a:rect l="l" t="t" r="r" b="b"/>
              <a:pathLst>
                <a:path w="3689189" h="1759171">
                  <a:moveTo>
                    <a:pt x="3654899" y="21590"/>
                  </a:moveTo>
                  <a:cubicBezTo>
                    <a:pt x="3656169" y="34290"/>
                    <a:pt x="3656169" y="44450"/>
                    <a:pt x="3657439" y="54610"/>
                  </a:cubicBezTo>
                  <a:cubicBezTo>
                    <a:pt x="3659979" y="89611"/>
                    <a:pt x="3661249" y="126200"/>
                    <a:pt x="3663789" y="161483"/>
                  </a:cubicBezTo>
                  <a:cubicBezTo>
                    <a:pt x="3663789" y="212447"/>
                    <a:pt x="3676489" y="1217353"/>
                    <a:pt x="3682839" y="1268317"/>
                  </a:cubicBezTo>
                  <a:cubicBezTo>
                    <a:pt x="3689189" y="1345417"/>
                    <a:pt x="3685379" y="1423823"/>
                    <a:pt x="3685379" y="1500922"/>
                  </a:cubicBezTo>
                  <a:cubicBezTo>
                    <a:pt x="3685379" y="1568874"/>
                    <a:pt x="3686649" y="1631599"/>
                    <a:pt x="3687919" y="1698211"/>
                  </a:cubicBezTo>
                  <a:cubicBezTo>
                    <a:pt x="3687919" y="1719801"/>
                    <a:pt x="3687919" y="1733771"/>
                    <a:pt x="3687919" y="1757901"/>
                  </a:cubicBezTo>
                  <a:cubicBezTo>
                    <a:pt x="3665059" y="1757901"/>
                    <a:pt x="3644739" y="1759171"/>
                    <a:pt x="3618014" y="1757901"/>
                  </a:cubicBezTo>
                  <a:cubicBezTo>
                    <a:pt x="3433671" y="1752821"/>
                    <a:pt x="3246492" y="1759171"/>
                    <a:pt x="3062149" y="1754091"/>
                  </a:cubicBezTo>
                  <a:cubicBezTo>
                    <a:pt x="2951543" y="1750281"/>
                    <a:pt x="2843773" y="1752821"/>
                    <a:pt x="2733167" y="1750281"/>
                  </a:cubicBezTo>
                  <a:cubicBezTo>
                    <a:pt x="2682118" y="1749011"/>
                    <a:pt x="2631069" y="1747741"/>
                    <a:pt x="2580020" y="1746471"/>
                  </a:cubicBezTo>
                  <a:cubicBezTo>
                    <a:pt x="2548824" y="1746471"/>
                    <a:pt x="2520463" y="1747741"/>
                    <a:pt x="2489267" y="1747741"/>
                  </a:cubicBezTo>
                  <a:cubicBezTo>
                    <a:pt x="2409858" y="1746471"/>
                    <a:pt x="2191482" y="1747741"/>
                    <a:pt x="2112072" y="1746471"/>
                  </a:cubicBezTo>
                  <a:cubicBezTo>
                    <a:pt x="2055351" y="1745201"/>
                    <a:pt x="920932" y="1754091"/>
                    <a:pt x="864211" y="1752821"/>
                  </a:cubicBezTo>
                  <a:cubicBezTo>
                    <a:pt x="850031" y="1752821"/>
                    <a:pt x="833015" y="1754091"/>
                    <a:pt x="818834" y="1754091"/>
                  </a:cubicBezTo>
                  <a:cubicBezTo>
                    <a:pt x="784802" y="1754091"/>
                    <a:pt x="753605" y="1755361"/>
                    <a:pt x="719573" y="1755361"/>
                  </a:cubicBezTo>
                  <a:cubicBezTo>
                    <a:pt x="634491" y="1755361"/>
                    <a:pt x="552246" y="1754091"/>
                    <a:pt x="467164" y="1752821"/>
                  </a:cubicBezTo>
                  <a:cubicBezTo>
                    <a:pt x="416116" y="1751551"/>
                    <a:pt x="365067" y="1750281"/>
                    <a:pt x="316854" y="1749011"/>
                  </a:cubicBezTo>
                  <a:cubicBezTo>
                    <a:pt x="226100" y="1747741"/>
                    <a:pt x="135347" y="1746471"/>
                    <a:pt x="48260" y="1746471"/>
                  </a:cubicBezTo>
                  <a:cubicBezTo>
                    <a:pt x="38100" y="1746471"/>
                    <a:pt x="29210" y="1746471"/>
                    <a:pt x="19050" y="1745201"/>
                  </a:cubicBezTo>
                  <a:cubicBezTo>
                    <a:pt x="10160" y="1743931"/>
                    <a:pt x="5080" y="1737581"/>
                    <a:pt x="7620" y="1728691"/>
                  </a:cubicBezTo>
                  <a:cubicBezTo>
                    <a:pt x="16510" y="1696938"/>
                    <a:pt x="12700" y="1664268"/>
                    <a:pt x="11430" y="1630292"/>
                  </a:cubicBezTo>
                  <a:cubicBezTo>
                    <a:pt x="10160" y="1561033"/>
                    <a:pt x="6350" y="1493081"/>
                    <a:pt x="7620" y="1423823"/>
                  </a:cubicBezTo>
                  <a:cubicBezTo>
                    <a:pt x="5080" y="1337576"/>
                    <a:pt x="0" y="269945"/>
                    <a:pt x="7620" y="182391"/>
                  </a:cubicBezTo>
                  <a:cubicBezTo>
                    <a:pt x="8890" y="165403"/>
                    <a:pt x="7620" y="147109"/>
                    <a:pt x="8890" y="130121"/>
                  </a:cubicBezTo>
                  <a:cubicBezTo>
                    <a:pt x="10160" y="102679"/>
                    <a:pt x="12700" y="726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446" y="30480"/>
                    <a:pt x="109822" y="29210"/>
                  </a:cubicBezTo>
                  <a:cubicBezTo>
                    <a:pt x="186396" y="25400"/>
                    <a:pt x="262969" y="22860"/>
                    <a:pt x="342378" y="20320"/>
                  </a:cubicBezTo>
                  <a:cubicBezTo>
                    <a:pt x="396263" y="17780"/>
                    <a:pt x="450148" y="16510"/>
                    <a:pt x="501197" y="13970"/>
                  </a:cubicBezTo>
                  <a:cubicBezTo>
                    <a:pt x="552246" y="11430"/>
                    <a:pt x="606131" y="8890"/>
                    <a:pt x="657180" y="8890"/>
                  </a:cubicBezTo>
                  <a:cubicBezTo>
                    <a:pt x="713901" y="7620"/>
                    <a:pt x="770622" y="10160"/>
                    <a:pt x="827342" y="8890"/>
                  </a:cubicBezTo>
                  <a:cubicBezTo>
                    <a:pt x="898244" y="8890"/>
                    <a:pt x="2182974" y="6350"/>
                    <a:pt x="2253875" y="5080"/>
                  </a:cubicBezTo>
                  <a:cubicBezTo>
                    <a:pt x="2321940" y="3810"/>
                    <a:pt x="2390005" y="2540"/>
                    <a:pt x="2460906" y="2540"/>
                  </a:cubicBezTo>
                  <a:cubicBezTo>
                    <a:pt x="2577184" y="1270"/>
                    <a:pt x="2690626" y="0"/>
                    <a:pt x="2806904" y="0"/>
                  </a:cubicBezTo>
                  <a:cubicBezTo>
                    <a:pt x="2855117" y="0"/>
                    <a:pt x="2906166" y="2540"/>
                    <a:pt x="2954379" y="2540"/>
                  </a:cubicBezTo>
                  <a:cubicBezTo>
                    <a:pt x="3087673" y="3810"/>
                    <a:pt x="3223803" y="5080"/>
                    <a:pt x="3357098" y="7620"/>
                  </a:cubicBezTo>
                  <a:cubicBezTo>
                    <a:pt x="3427999" y="8890"/>
                    <a:pt x="3498900" y="12700"/>
                    <a:pt x="3569801" y="16510"/>
                  </a:cubicBezTo>
                  <a:cubicBezTo>
                    <a:pt x="3586818" y="16510"/>
                    <a:pt x="3603834" y="16510"/>
                    <a:pt x="3618014" y="16510"/>
                  </a:cubicBezTo>
                  <a:cubicBezTo>
                    <a:pt x="3635849" y="17780"/>
                    <a:pt x="3644739" y="20320"/>
                    <a:pt x="3654899" y="21590"/>
                  </a:cubicBezTo>
                  <a:close/>
                  <a:moveTo>
                    <a:pt x="3665059" y="1741391"/>
                  </a:moveTo>
                  <a:cubicBezTo>
                    <a:pt x="3666329" y="1724881"/>
                    <a:pt x="3667599" y="1712181"/>
                    <a:pt x="3667599" y="1699481"/>
                  </a:cubicBezTo>
                  <a:cubicBezTo>
                    <a:pt x="3666329" y="1625065"/>
                    <a:pt x="3665059" y="1555806"/>
                    <a:pt x="3665059" y="1481321"/>
                  </a:cubicBezTo>
                  <a:cubicBezTo>
                    <a:pt x="3665059" y="1447345"/>
                    <a:pt x="3667599" y="1413369"/>
                    <a:pt x="3666329" y="1379393"/>
                  </a:cubicBezTo>
                  <a:cubicBezTo>
                    <a:pt x="3666329" y="1348030"/>
                    <a:pt x="3665059" y="1315361"/>
                    <a:pt x="3663789" y="1283998"/>
                  </a:cubicBezTo>
                  <a:cubicBezTo>
                    <a:pt x="3658709" y="1235648"/>
                    <a:pt x="3647279" y="234662"/>
                    <a:pt x="3647279" y="186312"/>
                  </a:cubicBezTo>
                  <a:cubicBezTo>
                    <a:pt x="3644739" y="145802"/>
                    <a:pt x="3642199" y="103985"/>
                    <a:pt x="3639659" y="63500"/>
                  </a:cubicBezTo>
                  <a:cubicBezTo>
                    <a:pt x="3638389" y="44450"/>
                    <a:pt x="3637119" y="43180"/>
                    <a:pt x="3609506" y="41910"/>
                  </a:cubicBezTo>
                  <a:cubicBezTo>
                    <a:pt x="3600998" y="41910"/>
                    <a:pt x="3595326" y="41910"/>
                    <a:pt x="3586818" y="40640"/>
                  </a:cubicBezTo>
                  <a:cubicBezTo>
                    <a:pt x="3515917" y="36830"/>
                    <a:pt x="3442179" y="31750"/>
                    <a:pt x="3371278" y="30480"/>
                  </a:cubicBezTo>
                  <a:cubicBezTo>
                    <a:pt x="3198279" y="26670"/>
                    <a:pt x="3022444" y="25400"/>
                    <a:pt x="2849445" y="22860"/>
                  </a:cubicBezTo>
                  <a:cubicBezTo>
                    <a:pt x="2823921" y="22860"/>
                    <a:pt x="2795560" y="22860"/>
                    <a:pt x="2770036" y="22860"/>
                  </a:cubicBezTo>
                  <a:cubicBezTo>
                    <a:pt x="2727495" y="22860"/>
                    <a:pt x="2684954" y="22860"/>
                    <a:pt x="2645250" y="22860"/>
                  </a:cubicBezTo>
                  <a:cubicBezTo>
                    <a:pt x="2554496" y="22860"/>
                    <a:pt x="2463743" y="22860"/>
                    <a:pt x="2375825" y="24130"/>
                  </a:cubicBezTo>
                  <a:cubicBezTo>
                    <a:pt x="2299251" y="25400"/>
                    <a:pt x="1008850" y="29210"/>
                    <a:pt x="932276" y="29210"/>
                  </a:cubicBezTo>
                  <a:cubicBezTo>
                    <a:pt x="807490" y="29210"/>
                    <a:pt x="682704" y="26670"/>
                    <a:pt x="557918" y="33020"/>
                  </a:cubicBezTo>
                  <a:cubicBezTo>
                    <a:pt x="492689" y="36830"/>
                    <a:pt x="430296" y="36830"/>
                    <a:pt x="367903" y="38100"/>
                  </a:cubicBezTo>
                  <a:cubicBezTo>
                    <a:pt x="260133" y="41910"/>
                    <a:pt x="152363" y="45720"/>
                    <a:pt x="49530" y="50800"/>
                  </a:cubicBezTo>
                  <a:cubicBezTo>
                    <a:pt x="36830" y="50800"/>
                    <a:pt x="34290" y="53340"/>
                    <a:pt x="33020" y="68703"/>
                  </a:cubicBezTo>
                  <a:cubicBezTo>
                    <a:pt x="31750" y="92224"/>
                    <a:pt x="31750" y="115746"/>
                    <a:pt x="30480" y="139268"/>
                  </a:cubicBezTo>
                  <a:cubicBezTo>
                    <a:pt x="29210" y="178471"/>
                    <a:pt x="26670" y="216368"/>
                    <a:pt x="25400" y="255571"/>
                  </a:cubicBezTo>
                  <a:cubicBezTo>
                    <a:pt x="20320" y="297387"/>
                    <a:pt x="26670" y="1319281"/>
                    <a:pt x="29210" y="1361098"/>
                  </a:cubicBezTo>
                  <a:cubicBezTo>
                    <a:pt x="29210" y="1405528"/>
                    <a:pt x="29210" y="1451265"/>
                    <a:pt x="30480" y="1495695"/>
                  </a:cubicBezTo>
                  <a:cubicBezTo>
                    <a:pt x="30480" y="1528364"/>
                    <a:pt x="33020" y="1561033"/>
                    <a:pt x="33020" y="1593703"/>
                  </a:cubicBezTo>
                  <a:cubicBezTo>
                    <a:pt x="33020" y="1628985"/>
                    <a:pt x="33020" y="1664268"/>
                    <a:pt x="31750" y="1699481"/>
                  </a:cubicBezTo>
                  <a:cubicBezTo>
                    <a:pt x="31750" y="1703291"/>
                    <a:pt x="31750" y="1705831"/>
                    <a:pt x="31750" y="1709641"/>
                  </a:cubicBezTo>
                  <a:cubicBezTo>
                    <a:pt x="31750" y="1719801"/>
                    <a:pt x="35560" y="1723611"/>
                    <a:pt x="44450" y="1723611"/>
                  </a:cubicBezTo>
                  <a:cubicBezTo>
                    <a:pt x="70118" y="1723611"/>
                    <a:pt x="109822" y="1724881"/>
                    <a:pt x="146691" y="1724881"/>
                  </a:cubicBezTo>
                  <a:cubicBezTo>
                    <a:pt x="200576" y="1724881"/>
                    <a:pt x="257297" y="1722341"/>
                    <a:pt x="311182" y="1724881"/>
                  </a:cubicBezTo>
                  <a:cubicBezTo>
                    <a:pt x="399099" y="1728691"/>
                    <a:pt x="487017" y="1731231"/>
                    <a:pt x="574934" y="1729961"/>
                  </a:cubicBezTo>
                  <a:cubicBezTo>
                    <a:pt x="631655" y="1728691"/>
                    <a:pt x="685540" y="1731231"/>
                    <a:pt x="742261" y="1731231"/>
                  </a:cubicBezTo>
                  <a:cubicBezTo>
                    <a:pt x="824507" y="1731231"/>
                    <a:pt x="906752" y="1729961"/>
                    <a:pt x="988997" y="1731231"/>
                  </a:cubicBezTo>
                  <a:cubicBezTo>
                    <a:pt x="1110947" y="1732501"/>
                    <a:pt x="2449562" y="1722341"/>
                    <a:pt x="2574348" y="1724881"/>
                  </a:cubicBezTo>
                  <a:cubicBezTo>
                    <a:pt x="2628233" y="1726151"/>
                    <a:pt x="2682118" y="1727421"/>
                    <a:pt x="2733167" y="1727421"/>
                  </a:cubicBezTo>
                  <a:cubicBezTo>
                    <a:pt x="2826757" y="1729961"/>
                    <a:pt x="2917510" y="1726151"/>
                    <a:pt x="3011100" y="1729961"/>
                  </a:cubicBezTo>
                  <a:cubicBezTo>
                    <a:pt x="3087673" y="1732501"/>
                    <a:pt x="3164246" y="1732501"/>
                    <a:pt x="3240820" y="1735041"/>
                  </a:cubicBezTo>
                  <a:cubicBezTo>
                    <a:pt x="3354262" y="1738851"/>
                    <a:pt x="3467704" y="1741391"/>
                    <a:pt x="3581146" y="1742661"/>
                  </a:cubicBezTo>
                  <a:cubicBezTo>
                    <a:pt x="3623686" y="1742661"/>
                    <a:pt x="3644739" y="1741391"/>
                    <a:pt x="3665059" y="1741391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4658" y="1028700"/>
            <a:ext cx="15578683" cy="7112234"/>
            <a:chOff x="0" y="0"/>
            <a:chExt cx="3506268" cy="160073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483408" cy="1572799"/>
            </a:xfrm>
            <a:custGeom>
              <a:avLst/>
              <a:gdLst/>
              <a:ahLst/>
              <a:cxnLst/>
              <a:rect l="l" t="t" r="r" b="b"/>
              <a:pathLst>
                <a:path w="3483408" h="1572799">
                  <a:moveTo>
                    <a:pt x="3483408" y="1572799"/>
                  </a:moveTo>
                  <a:lnTo>
                    <a:pt x="0" y="1565179"/>
                  </a:lnTo>
                  <a:lnTo>
                    <a:pt x="0" y="558715"/>
                  </a:lnTo>
                  <a:lnTo>
                    <a:pt x="17780" y="19050"/>
                  </a:lnTo>
                  <a:lnTo>
                    <a:pt x="1734947" y="0"/>
                  </a:lnTo>
                  <a:lnTo>
                    <a:pt x="3464358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3512618" cy="1599469"/>
            </a:xfrm>
            <a:custGeom>
              <a:avLst/>
              <a:gdLst/>
              <a:ahLst/>
              <a:cxnLst/>
              <a:rect l="l" t="t" r="r" b="b"/>
              <a:pathLst>
                <a:path w="3512618" h="1599469">
                  <a:moveTo>
                    <a:pt x="3478328" y="21590"/>
                  </a:moveTo>
                  <a:cubicBezTo>
                    <a:pt x="3479598" y="34290"/>
                    <a:pt x="3479598" y="44450"/>
                    <a:pt x="3480868" y="54610"/>
                  </a:cubicBezTo>
                  <a:cubicBezTo>
                    <a:pt x="3483408" y="87140"/>
                    <a:pt x="3484678" y="120150"/>
                    <a:pt x="3487218" y="151982"/>
                  </a:cubicBezTo>
                  <a:cubicBezTo>
                    <a:pt x="3487218" y="197961"/>
                    <a:pt x="3499918" y="1104573"/>
                    <a:pt x="3506268" y="1150552"/>
                  </a:cubicBezTo>
                  <a:cubicBezTo>
                    <a:pt x="3512618" y="1220110"/>
                    <a:pt x="3508808" y="1290846"/>
                    <a:pt x="3508808" y="1360404"/>
                  </a:cubicBezTo>
                  <a:cubicBezTo>
                    <a:pt x="3508808" y="1421710"/>
                    <a:pt x="3510078" y="1478299"/>
                    <a:pt x="3511348" y="1538509"/>
                  </a:cubicBezTo>
                  <a:cubicBezTo>
                    <a:pt x="3511348" y="1560099"/>
                    <a:pt x="3511348" y="1574069"/>
                    <a:pt x="3511348" y="1598199"/>
                  </a:cubicBezTo>
                  <a:cubicBezTo>
                    <a:pt x="3488488" y="1598199"/>
                    <a:pt x="3468168" y="1599469"/>
                    <a:pt x="3442016" y="1598199"/>
                  </a:cubicBezTo>
                  <a:cubicBezTo>
                    <a:pt x="3266775" y="1593119"/>
                    <a:pt x="3088838" y="1599469"/>
                    <a:pt x="2913597" y="1594389"/>
                  </a:cubicBezTo>
                  <a:cubicBezTo>
                    <a:pt x="2808452" y="1590579"/>
                    <a:pt x="2706003" y="1593119"/>
                    <a:pt x="2600859" y="1590579"/>
                  </a:cubicBezTo>
                  <a:cubicBezTo>
                    <a:pt x="2552330" y="1589309"/>
                    <a:pt x="2503802" y="1588039"/>
                    <a:pt x="2455274" y="1586769"/>
                  </a:cubicBezTo>
                  <a:cubicBezTo>
                    <a:pt x="2425618" y="1586769"/>
                    <a:pt x="2398657" y="1588039"/>
                    <a:pt x="2369001" y="1588039"/>
                  </a:cubicBezTo>
                  <a:cubicBezTo>
                    <a:pt x="2293513" y="1586769"/>
                    <a:pt x="2085920" y="1588039"/>
                    <a:pt x="2010431" y="1586769"/>
                  </a:cubicBezTo>
                  <a:cubicBezTo>
                    <a:pt x="1956511" y="1585499"/>
                    <a:pt x="878104" y="1594389"/>
                    <a:pt x="824183" y="1593119"/>
                  </a:cubicBezTo>
                  <a:cubicBezTo>
                    <a:pt x="810703" y="1593119"/>
                    <a:pt x="794527" y="1594389"/>
                    <a:pt x="781047" y="1594389"/>
                  </a:cubicBezTo>
                  <a:cubicBezTo>
                    <a:pt x="748695" y="1594389"/>
                    <a:pt x="719039" y="1595659"/>
                    <a:pt x="686687" y="1595659"/>
                  </a:cubicBezTo>
                  <a:cubicBezTo>
                    <a:pt x="605806" y="1595659"/>
                    <a:pt x="527622" y="1594389"/>
                    <a:pt x="446741" y="1593119"/>
                  </a:cubicBezTo>
                  <a:cubicBezTo>
                    <a:pt x="398213" y="1591849"/>
                    <a:pt x="349685" y="1590579"/>
                    <a:pt x="303852" y="1589309"/>
                  </a:cubicBezTo>
                  <a:cubicBezTo>
                    <a:pt x="217580" y="1588039"/>
                    <a:pt x="131307" y="1586769"/>
                    <a:pt x="48260" y="1586769"/>
                  </a:cubicBezTo>
                  <a:cubicBezTo>
                    <a:pt x="38100" y="1586769"/>
                    <a:pt x="29210" y="1586769"/>
                    <a:pt x="19050" y="1585499"/>
                  </a:cubicBezTo>
                  <a:cubicBezTo>
                    <a:pt x="10160" y="1584229"/>
                    <a:pt x="5080" y="1577879"/>
                    <a:pt x="7620" y="1568989"/>
                  </a:cubicBezTo>
                  <a:cubicBezTo>
                    <a:pt x="16510" y="1537247"/>
                    <a:pt x="12700" y="1507773"/>
                    <a:pt x="11430" y="1477120"/>
                  </a:cubicBezTo>
                  <a:cubicBezTo>
                    <a:pt x="10160" y="1414636"/>
                    <a:pt x="6350" y="1353331"/>
                    <a:pt x="7620" y="1290846"/>
                  </a:cubicBezTo>
                  <a:cubicBezTo>
                    <a:pt x="5080" y="1213036"/>
                    <a:pt x="0" y="249835"/>
                    <a:pt x="7620" y="170845"/>
                  </a:cubicBezTo>
                  <a:cubicBezTo>
                    <a:pt x="8890" y="155519"/>
                    <a:pt x="7620" y="139013"/>
                    <a:pt x="8890" y="123687"/>
                  </a:cubicBezTo>
                  <a:cubicBezTo>
                    <a:pt x="10160" y="98929"/>
                    <a:pt x="12700" y="7181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07" y="30480"/>
                    <a:pt x="107043" y="29210"/>
                  </a:cubicBezTo>
                  <a:cubicBezTo>
                    <a:pt x="179835" y="25400"/>
                    <a:pt x="252628" y="22860"/>
                    <a:pt x="328116" y="20320"/>
                  </a:cubicBezTo>
                  <a:cubicBezTo>
                    <a:pt x="379341" y="17780"/>
                    <a:pt x="430565" y="16510"/>
                    <a:pt x="479093" y="13970"/>
                  </a:cubicBezTo>
                  <a:cubicBezTo>
                    <a:pt x="527622" y="11430"/>
                    <a:pt x="578846" y="8890"/>
                    <a:pt x="627374" y="8890"/>
                  </a:cubicBezTo>
                  <a:cubicBezTo>
                    <a:pt x="681295" y="7620"/>
                    <a:pt x="735215" y="10160"/>
                    <a:pt x="789135" y="8890"/>
                  </a:cubicBezTo>
                  <a:cubicBezTo>
                    <a:pt x="856536" y="8890"/>
                    <a:pt x="2077831" y="6350"/>
                    <a:pt x="2145232" y="5080"/>
                  </a:cubicBezTo>
                  <a:cubicBezTo>
                    <a:pt x="2209936" y="3810"/>
                    <a:pt x="2274641" y="2540"/>
                    <a:pt x="2342041" y="2540"/>
                  </a:cubicBezTo>
                  <a:cubicBezTo>
                    <a:pt x="2452578" y="1270"/>
                    <a:pt x="2560418" y="0"/>
                    <a:pt x="2670955" y="0"/>
                  </a:cubicBezTo>
                  <a:cubicBezTo>
                    <a:pt x="2716787" y="0"/>
                    <a:pt x="2765316" y="2540"/>
                    <a:pt x="2811148" y="2540"/>
                  </a:cubicBezTo>
                  <a:cubicBezTo>
                    <a:pt x="2937861" y="3810"/>
                    <a:pt x="3067270" y="5080"/>
                    <a:pt x="3193983" y="7620"/>
                  </a:cubicBezTo>
                  <a:cubicBezTo>
                    <a:pt x="3261383" y="8890"/>
                    <a:pt x="3328783" y="12700"/>
                    <a:pt x="3396184" y="16510"/>
                  </a:cubicBezTo>
                  <a:cubicBezTo>
                    <a:pt x="3412360" y="16510"/>
                    <a:pt x="3428536" y="16510"/>
                    <a:pt x="3442016" y="16510"/>
                  </a:cubicBezTo>
                  <a:cubicBezTo>
                    <a:pt x="3459278" y="17780"/>
                    <a:pt x="3468168" y="20320"/>
                    <a:pt x="3478328" y="21590"/>
                  </a:cubicBezTo>
                  <a:close/>
                  <a:moveTo>
                    <a:pt x="3488488" y="1581689"/>
                  </a:moveTo>
                  <a:cubicBezTo>
                    <a:pt x="3489758" y="1565179"/>
                    <a:pt x="3491028" y="1552479"/>
                    <a:pt x="3491028" y="1539779"/>
                  </a:cubicBezTo>
                  <a:cubicBezTo>
                    <a:pt x="3489758" y="1472405"/>
                    <a:pt x="3488488" y="1409920"/>
                    <a:pt x="3488488" y="1342720"/>
                  </a:cubicBezTo>
                  <a:cubicBezTo>
                    <a:pt x="3488488" y="1312068"/>
                    <a:pt x="3491028" y="1281415"/>
                    <a:pt x="3489758" y="1250762"/>
                  </a:cubicBezTo>
                  <a:cubicBezTo>
                    <a:pt x="3489758" y="1222467"/>
                    <a:pt x="3488488" y="1192994"/>
                    <a:pt x="3487218" y="1164699"/>
                  </a:cubicBezTo>
                  <a:cubicBezTo>
                    <a:pt x="3482138" y="1121078"/>
                    <a:pt x="3470708" y="218003"/>
                    <a:pt x="3470708" y="174382"/>
                  </a:cubicBezTo>
                  <a:cubicBezTo>
                    <a:pt x="3468168" y="137835"/>
                    <a:pt x="3465628" y="100108"/>
                    <a:pt x="3463088" y="63500"/>
                  </a:cubicBezTo>
                  <a:cubicBezTo>
                    <a:pt x="3461818" y="44450"/>
                    <a:pt x="3460548" y="43180"/>
                    <a:pt x="3433928" y="41910"/>
                  </a:cubicBezTo>
                  <a:cubicBezTo>
                    <a:pt x="3425840" y="41910"/>
                    <a:pt x="3420448" y="41910"/>
                    <a:pt x="3412360" y="40640"/>
                  </a:cubicBezTo>
                  <a:cubicBezTo>
                    <a:pt x="3344960" y="36830"/>
                    <a:pt x="3274863" y="31750"/>
                    <a:pt x="3207463" y="30480"/>
                  </a:cubicBezTo>
                  <a:cubicBezTo>
                    <a:pt x="3043006" y="26670"/>
                    <a:pt x="2875853" y="25400"/>
                    <a:pt x="2711396" y="22860"/>
                  </a:cubicBezTo>
                  <a:cubicBezTo>
                    <a:pt x="2687131" y="22860"/>
                    <a:pt x="2660171" y="22860"/>
                    <a:pt x="2635907" y="22860"/>
                  </a:cubicBezTo>
                  <a:cubicBezTo>
                    <a:pt x="2595467" y="22860"/>
                    <a:pt x="2555027" y="22860"/>
                    <a:pt x="2517282" y="22860"/>
                  </a:cubicBezTo>
                  <a:cubicBezTo>
                    <a:pt x="2431010" y="22860"/>
                    <a:pt x="2344737" y="22860"/>
                    <a:pt x="2261161" y="24130"/>
                  </a:cubicBezTo>
                  <a:cubicBezTo>
                    <a:pt x="2188368" y="25400"/>
                    <a:pt x="961680" y="29210"/>
                    <a:pt x="888888" y="29210"/>
                  </a:cubicBezTo>
                  <a:cubicBezTo>
                    <a:pt x="770263" y="29210"/>
                    <a:pt x="651638" y="26670"/>
                    <a:pt x="533014" y="33020"/>
                  </a:cubicBezTo>
                  <a:cubicBezTo>
                    <a:pt x="471005" y="36830"/>
                    <a:pt x="411693" y="36830"/>
                    <a:pt x="352381" y="38100"/>
                  </a:cubicBezTo>
                  <a:cubicBezTo>
                    <a:pt x="249932" y="41910"/>
                    <a:pt x="147483" y="45720"/>
                    <a:pt x="49530" y="50800"/>
                  </a:cubicBezTo>
                  <a:cubicBezTo>
                    <a:pt x="36830" y="50800"/>
                    <a:pt x="34290" y="53340"/>
                    <a:pt x="33020" y="68277"/>
                  </a:cubicBezTo>
                  <a:cubicBezTo>
                    <a:pt x="31750" y="89498"/>
                    <a:pt x="31750" y="110719"/>
                    <a:pt x="30480" y="131940"/>
                  </a:cubicBezTo>
                  <a:cubicBezTo>
                    <a:pt x="29210" y="167308"/>
                    <a:pt x="26670" y="201498"/>
                    <a:pt x="25400" y="236866"/>
                  </a:cubicBezTo>
                  <a:cubicBezTo>
                    <a:pt x="20320" y="274593"/>
                    <a:pt x="26670" y="1196531"/>
                    <a:pt x="29210" y="1234257"/>
                  </a:cubicBezTo>
                  <a:cubicBezTo>
                    <a:pt x="29210" y="1274341"/>
                    <a:pt x="29210" y="1315604"/>
                    <a:pt x="30480" y="1355689"/>
                  </a:cubicBezTo>
                  <a:cubicBezTo>
                    <a:pt x="30480" y="1385162"/>
                    <a:pt x="33020" y="1414636"/>
                    <a:pt x="33020" y="1444110"/>
                  </a:cubicBezTo>
                  <a:cubicBezTo>
                    <a:pt x="33020" y="1475941"/>
                    <a:pt x="33020" y="1507773"/>
                    <a:pt x="31750" y="1539779"/>
                  </a:cubicBezTo>
                  <a:cubicBezTo>
                    <a:pt x="31750" y="1543589"/>
                    <a:pt x="31750" y="1546129"/>
                    <a:pt x="31750" y="1549939"/>
                  </a:cubicBezTo>
                  <a:cubicBezTo>
                    <a:pt x="31750" y="1560099"/>
                    <a:pt x="35560" y="1563909"/>
                    <a:pt x="44450" y="1563909"/>
                  </a:cubicBezTo>
                  <a:cubicBezTo>
                    <a:pt x="69299" y="1563909"/>
                    <a:pt x="107043" y="1565179"/>
                    <a:pt x="142091" y="1565179"/>
                  </a:cubicBezTo>
                  <a:cubicBezTo>
                    <a:pt x="193316" y="1565179"/>
                    <a:pt x="247236" y="1562639"/>
                    <a:pt x="298460" y="1565179"/>
                  </a:cubicBezTo>
                  <a:cubicBezTo>
                    <a:pt x="382037" y="1568989"/>
                    <a:pt x="465613" y="1571529"/>
                    <a:pt x="549190" y="1570259"/>
                  </a:cubicBezTo>
                  <a:cubicBezTo>
                    <a:pt x="603110" y="1568989"/>
                    <a:pt x="654334" y="1571529"/>
                    <a:pt x="708255" y="1571529"/>
                  </a:cubicBezTo>
                  <a:cubicBezTo>
                    <a:pt x="786439" y="1571529"/>
                    <a:pt x="864624" y="1570259"/>
                    <a:pt x="942808" y="1571529"/>
                  </a:cubicBezTo>
                  <a:cubicBezTo>
                    <a:pt x="1058737" y="1572799"/>
                    <a:pt x="2331257" y="1562639"/>
                    <a:pt x="2449882" y="1565179"/>
                  </a:cubicBezTo>
                  <a:cubicBezTo>
                    <a:pt x="2501106" y="1566449"/>
                    <a:pt x="2552330" y="1567719"/>
                    <a:pt x="2600859" y="1567719"/>
                  </a:cubicBezTo>
                  <a:cubicBezTo>
                    <a:pt x="2689827" y="1570259"/>
                    <a:pt x="2776100" y="1566449"/>
                    <a:pt x="2865068" y="1570259"/>
                  </a:cubicBezTo>
                  <a:cubicBezTo>
                    <a:pt x="2937861" y="1572799"/>
                    <a:pt x="3010653" y="1572799"/>
                    <a:pt x="3083446" y="1575339"/>
                  </a:cubicBezTo>
                  <a:cubicBezTo>
                    <a:pt x="3191287" y="1579149"/>
                    <a:pt x="3299127" y="1581689"/>
                    <a:pt x="3406968" y="1582959"/>
                  </a:cubicBezTo>
                  <a:cubicBezTo>
                    <a:pt x="3447408" y="1582959"/>
                    <a:pt x="3468168" y="1581689"/>
                    <a:pt x="3488488" y="1581689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03182" y="3292249"/>
            <a:ext cx="14281635" cy="369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5912" lvl="1" indent="-517956">
              <a:lnSpc>
                <a:spcPts val="4654"/>
              </a:lnSpc>
              <a:buFont typeface="Arial"/>
              <a:buChar char="•"/>
            </a:pPr>
            <a:r>
              <a:rPr lang="en-US" sz="4798" spc="-321">
                <a:solidFill>
                  <a:srgbClr val="FFFFFF"/>
                </a:solidFill>
                <a:latin typeface="Gaegu Bold"/>
              </a:rPr>
              <a:t>Colorodo</a:t>
            </a:r>
            <a:r>
              <a:rPr lang="en-US" sz="4798" spc="-321">
                <a:solidFill>
                  <a:srgbClr val="FFFFFF"/>
                </a:solidFill>
                <a:latin typeface="Gaegu"/>
              </a:rPr>
              <a:t> - History classes must include contributions of diverse ethnicities &amp; subgroups </a:t>
            </a:r>
          </a:p>
          <a:p>
            <a:pPr marL="1035912" lvl="1" indent="-517956">
              <a:lnSpc>
                <a:spcPts val="4654"/>
              </a:lnSpc>
              <a:buFont typeface="Arial"/>
              <a:buChar char="•"/>
            </a:pPr>
            <a:r>
              <a:rPr lang="en-US" sz="4798" spc="-321">
                <a:solidFill>
                  <a:srgbClr val="FFFFFF"/>
                </a:solidFill>
                <a:latin typeface="Gaegu Bold"/>
              </a:rPr>
              <a:t>Nevada</a:t>
            </a:r>
            <a:r>
              <a:rPr lang="en-US" sz="4798" spc="-321">
                <a:solidFill>
                  <a:srgbClr val="FFFFFF"/>
                </a:solidFill>
                <a:latin typeface="Gaegu"/>
              </a:rPr>
              <a:t> - Must teach contributions of LGBTQ, Native &amp; Indegious &amp; people of minority subgroups </a:t>
            </a:r>
          </a:p>
          <a:p>
            <a:pPr marL="1035912" lvl="1" indent="-517956">
              <a:lnSpc>
                <a:spcPts val="4654"/>
              </a:lnSpc>
              <a:buFont typeface="Arial"/>
              <a:buChar char="•"/>
            </a:pPr>
            <a:r>
              <a:rPr lang="en-US" sz="4798" spc="-321">
                <a:solidFill>
                  <a:srgbClr val="FFFFFF"/>
                </a:solidFill>
                <a:latin typeface="Gaegu Bold"/>
              </a:rPr>
              <a:t>New Jersey</a:t>
            </a:r>
            <a:r>
              <a:rPr lang="en-US" sz="4798" spc="-321">
                <a:solidFill>
                  <a:srgbClr val="FFFFFF"/>
                </a:solidFill>
                <a:latin typeface="Gaegu"/>
              </a:rPr>
              <a:t> - Include DEI in core content curriculum </a:t>
            </a:r>
          </a:p>
          <a:p>
            <a:pPr marL="1035912" lvl="1" indent="-517956">
              <a:lnSpc>
                <a:spcPts val="4654"/>
              </a:lnSpc>
              <a:buFont typeface="Arial"/>
              <a:buChar char="•"/>
            </a:pPr>
            <a:r>
              <a:rPr lang="en-US" sz="4798" spc="-321">
                <a:solidFill>
                  <a:srgbClr val="FFFFFF"/>
                </a:solidFill>
                <a:latin typeface="Gaegu Bold"/>
              </a:rPr>
              <a:t>New Mexico</a:t>
            </a:r>
            <a:r>
              <a:rPr lang="en-US" sz="4798" spc="-321">
                <a:solidFill>
                  <a:srgbClr val="FFFFFF"/>
                </a:solidFill>
                <a:latin typeface="Gaegu"/>
              </a:rPr>
              <a:t> - Include culturally responsive standards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0831" y="1488023"/>
            <a:ext cx="10646339" cy="127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"/>
              </a:lnSpc>
            </a:pPr>
            <a:r>
              <a:rPr lang="en-US" sz="5431" spc="-363">
                <a:solidFill>
                  <a:srgbClr val="FFFFFF"/>
                </a:solidFill>
                <a:latin typeface="Gaegu Bold"/>
              </a:rPr>
              <a:t>The following states have passed policy to infuse equity in schools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264083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41238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18394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5549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0168"/>
            <a:ext cx="9993102" cy="7986663"/>
            <a:chOff x="0" y="0"/>
            <a:chExt cx="13324136" cy="106488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24136" cy="10648885"/>
              <a:chOff x="0" y="0"/>
              <a:chExt cx="2249131" cy="17975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2226271" cy="1769605"/>
              </a:xfrm>
              <a:custGeom>
                <a:avLst/>
                <a:gdLst/>
                <a:ahLst/>
                <a:cxnLst/>
                <a:rect l="l" t="t" r="r" b="b"/>
                <a:pathLst>
                  <a:path w="2226271" h="1769605">
                    <a:moveTo>
                      <a:pt x="2226271" y="1769605"/>
                    </a:moveTo>
                    <a:lnTo>
                      <a:pt x="0" y="1761985"/>
                    </a:lnTo>
                    <a:lnTo>
                      <a:pt x="0" y="626972"/>
                    </a:lnTo>
                    <a:lnTo>
                      <a:pt x="17780" y="19050"/>
                    </a:lnTo>
                    <a:lnTo>
                      <a:pt x="1107995" y="0"/>
                    </a:lnTo>
                    <a:lnTo>
                      <a:pt x="2207221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2255481" cy="1796275"/>
              </a:xfrm>
              <a:custGeom>
                <a:avLst/>
                <a:gdLst/>
                <a:ahLst/>
                <a:cxnLst/>
                <a:rect l="l" t="t" r="r" b="b"/>
                <a:pathLst>
                  <a:path w="2255481" h="1796275">
                    <a:moveTo>
                      <a:pt x="2221191" y="21590"/>
                    </a:moveTo>
                    <a:cubicBezTo>
                      <a:pt x="2222461" y="34290"/>
                      <a:pt x="2222461" y="44450"/>
                      <a:pt x="2223731" y="54610"/>
                    </a:cubicBezTo>
                    <a:cubicBezTo>
                      <a:pt x="2226271" y="90185"/>
                      <a:pt x="2227541" y="127606"/>
                      <a:pt x="2230081" y="163691"/>
                    </a:cubicBezTo>
                    <a:cubicBezTo>
                      <a:pt x="2230081" y="215813"/>
                      <a:pt x="2242781" y="1243556"/>
                      <a:pt x="2249131" y="1295678"/>
                    </a:cubicBezTo>
                    <a:cubicBezTo>
                      <a:pt x="2255481" y="1374529"/>
                      <a:pt x="2251671" y="1454718"/>
                      <a:pt x="2251671" y="1533569"/>
                    </a:cubicBezTo>
                    <a:cubicBezTo>
                      <a:pt x="2251671" y="1603065"/>
                      <a:pt x="2252941" y="1667216"/>
                      <a:pt x="2254211" y="1735315"/>
                    </a:cubicBezTo>
                    <a:cubicBezTo>
                      <a:pt x="2254211" y="1756905"/>
                      <a:pt x="2254211" y="1770875"/>
                      <a:pt x="2254211" y="1795005"/>
                    </a:cubicBezTo>
                    <a:cubicBezTo>
                      <a:pt x="2231351" y="1795005"/>
                      <a:pt x="2211031" y="1796275"/>
                      <a:pt x="2188956" y="1795005"/>
                    </a:cubicBezTo>
                    <a:cubicBezTo>
                      <a:pt x="2078519" y="1789925"/>
                      <a:pt x="1966383" y="1796275"/>
                      <a:pt x="1855946" y="1791195"/>
                    </a:cubicBezTo>
                    <a:cubicBezTo>
                      <a:pt x="1789684" y="1787385"/>
                      <a:pt x="1725121" y="1789925"/>
                      <a:pt x="1658859" y="1787385"/>
                    </a:cubicBezTo>
                    <a:cubicBezTo>
                      <a:pt x="1628276" y="1786115"/>
                      <a:pt x="1597694" y="1784845"/>
                      <a:pt x="1567111" y="1783575"/>
                    </a:cubicBezTo>
                    <a:cubicBezTo>
                      <a:pt x="1548422" y="1783575"/>
                      <a:pt x="1531431" y="1784845"/>
                      <a:pt x="1512742" y="1784845"/>
                    </a:cubicBezTo>
                    <a:cubicBezTo>
                      <a:pt x="1465169" y="1783575"/>
                      <a:pt x="1334344" y="1784845"/>
                      <a:pt x="1286771" y="1783575"/>
                    </a:cubicBezTo>
                    <a:cubicBezTo>
                      <a:pt x="1252790" y="1782305"/>
                      <a:pt x="573178" y="1791195"/>
                      <a:pt x="539197" y="1789925"/>
                    </a:cubicBezTo>
                    <a:cubicBezTo>
                      <a:pt x="530702" y="1789925"/>
                      <a:pt x="520508" y="1791195"/>
                      <a:pt x="512013" y="1791195"/>
                    </a:cubicBezTo>
                    <a:cubicBezTo>
                      <a:pt x="491625" y="1791195"/>
                      <a:pt x="472935" y="1792465"/>
                      <a:pt x="452547" y="1792465"/>
                    </a:cubicBezTo>
                    <a:cubicBezTo>
                      <a:pt x="401576" y="1792465"/>
                      <a:pt x="352304" y="1791195"/>
                      <a:pt x="301333" y="1789925"/>
                    </a:cubicBezTo>
                    <a:cubicBezTo>
                      <a:pt x="270751" y="1788655"/>
                      <a:pt x="240168" y="1787385"/>
                      <a:pt x="211284" y="1786115"/>
                    </a:cubicBezTo>
                    <a:cubicBezTo>
                      <a:pt x="156915" y="1784845"/>
                      <a:pt x="102546" y="1783575"/>
                      <a:pt x="48260" y="1783575"/>
                    </a:cubicBezTo>
                    <a:cubicBezTo>
                      <a:pt x="38100" y="1783575"/>
                      <a:pt x="29210" y="1783575"/>
                      <a:pt x="19050" y="1782305"/>
                    </a:cubicBezTo>
                    <a:cubicBezTo>
                      <a:pt x="10160" y="1781035"/>
                      <a:pt x="5080" y="1774685"/>
                      <a:pt x="7620" y="1765795"/>
                    </a:cubicBezTo>
                    <a:cubicBezTo>
                      <a:pt x="16510" y="1734039"/>
                      <a:pt x="12700" y="1700627"/>
                      <a:pt x="11430" y="1665879"/>
                    </a:cubicBezTo>
                    <a:cubicBezTo>
                      <a:pt x="10160" y="1595046"/>
                      <a:pt x="6350" y="1525550"/>
                      <a:pt x="7620" y="1454718"/>
                    </a:cubicBezTo>
                    <a:cubicBezTo>
                      <a:pt x="5080" y="1366511"/>
                      <a:pt x="0" y="274617"/>
                      <a:pt x="7620" y="185074"/>
                    </a:cubicBezTo>
                    <a:cubicBezTo>
                      <a:pt x="8890" y="167700"/>
                      <a:pt x="7620" y="148989"/>
                      <a:pt x="8890" y="131615"/>
                    </a:cubicBezTo>
                    <a:cubicBezTo>
                      <a:pt x="10160" y="103550"/>
                      <a:pt x="12700" y="728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071" y="30480"/>
                      <a:pt x="87255" y="29210"/>
                    </a:cubicBezTo>
                    <a:cubicBezTo>
                      <a:pt x="133129" y="25400"/>
                      <a:pt x="179003" y="22860"/>
                      <a:pt x="226576" y="20320"/>
                    </a:cubicBezTo>
                    <a:cubicBezTo>
                      <a:pt x="258857" y="17780"/>
                      <a:pt x="291139" y="16510"/>
                      <a:pt x="321721" y="13970"/>
                    </a:cubicBezTo>
                    <a:cubicBezTo>
                      <a:pt x="352304" y="11430"/>
                      <a:pt x="384586" y="8890"/>
                      <a:pt x="415168" y="8890"/>
                    </a:cubicBezTo>
                    <a:cubicBezTo>
                      <a:pt x="449149" y="7620"/>
                      <a:pt x="483129" y="10160"/>
                      <a:pt x="517110" y="8890"/>
                    </a:cubicBezTo>
                    <a:cubicBezTo>
                      <a:pt x="559586" y="8890"/>
                      <a:pt x="1329247" y="6350"/>
                      <a:pt x="1371722" y="5080"/>
                    </a:cubicBezTo>
                    <a:cubicBezTo>
                      <a:pt x="1412499" y="3810"/>
                      <a:pt x="1453276" y="2540"/>
                      <a:pt x="1495752" y="2540"/>
                    </a:cubicBezTo>
                    <a:cubicBezTo>
                      <a:pt x="1565412" y="1270"/>
                      <a:pt x="1633373" y="0"/>
                      <a:pt x="1703033" y="0"/>
                    </a:cubicBezTo>
                    <a:cubicBezTo>
                      <a:pt x="1731917" y="0"/>
                      <a:pt x="1762500" y="2540"/>
                      <a:pt x="1791383" y="2540"/>
                    </a:cubicBezTo>
                    <a:cubicBezTo>
                      <a:pt x="1871237" y="3810"/>
                      <a:pt x="1952791" y="5080"/>
                      <a:pt x="2032645" y="7620"/>
                    </a:cubicBezTo>
                    <a:cubicBezTo>
                      <a:pt x="2075121" y="8890"/>
                      <a:pt x="2117597" y="12700"/>
                      <a:pt x="2160073" y="16510"/>
                    </a:cubicBezTo>
                    <a:cubicBezTo>
                      <a:pt x="2170267" y="16510"/>
                      <a:pt x="2180461" y="16510"/>
                      <a:pt x="2188956" y="16510"/>
                    </a:cubicBezTo>
                    <a:cubicBezTo>
                      <a:pt x="2202141" y="17780"/>
                      <a:pt x="2211031" y="20320"/>
                      <a:pt x="2221191" y="21590"/>
                    </a:cubicBezTo>
                    <a:close/>
                    <a:moveTo>
                      <a:pt x="2231351" y="1778495"/>
                    </a:moveTo>
                    <a:cubicBezTo>
                      <a:pt x="2232621" y="1761985"/>
                      <a:pt x="2233891" y="1749285"/>
                      <a:pt x="2233891" y="1736585"/>
                    </a:cubicBezTo>
                    <a:cubicBezTo>
                      <a:pt x="2232621" y="1660533"/>
                      <a:pt x="2231351" y="1589701"/>
                      <a:pt x="2231351" y="1513522"/>
                    </a:cubicBezTo>
                    <a:cubicBezTo>
                      <a:pt x="2231351" y="1478774"/>
                      <a:pt x="2233891" y="1444026"/>
                      <a:pt x="2232621" y="1409278"/>
                    </a:cubicBezTo>
                    <a:cubicBezTo>
                      <a:pt x="2232621" y="1377202"/>
                      <a:pt x="2231351" y="1343791"/>
                      <a:pt x="2230081" y="1311716"/>
                    </a:cubicBezTo>
                    <a:cubicBezTo>
                      <a:pt x="2225001" y="1262266"/>
                      <a:pt x="2213571" y="238533"/>
                      <a:pt x="2213571" y="189083"/>
                    </a:cubicBezTo>
                    <a:cubicBezTo>
                      <a:pt x="2211031" y="147653"/>
                      <a:pt x="2208491" y="104886"/>
                      <a:pt x="2205951" y="63500"/>
                    </a:cubicBezTo>
                    <a:cubicBezTo>
                      <a:pt x="2204681" y="44450"/>
                      <a:pt x="2203411" y="43180"/>
                      <a:pt x="2183859" y="41910"/>
                    </a:cubicBezTo>
                    <a:cubicBezTo>
                      <a:pt x="2178762" y="41910"/>
                      <a:pt x="2175364" y="41910"/>
                      <a:pt x="2170267" y="40640"/>
                    </a:cubicBezTo>
                    <a:cubicBezTo>
                      <a:pt x="2127791" y="36830"/>
                      <a:pt x="2083616" y="31750"/>
                      <a:pt x="2041141" y="30480"/>
                    </a:cubicBezTo>
                    <a:cubicBezTo>
                      <a:pt x="1937500" y="26670"/>
                      <a:pt x="1832160" y="25400"/>
                      <a:pt x="1728519" y="22860"/>
                    </a:cubicBezTo>
                    <a:cubicBezTo>
                      <a:pt x="1713228" y="22860"/>
                      <a:pt x="1696237" y="22860"/>
                      <a:pt x="1680946" y="22860"/>
                    </a:cubicBezTo>
                    <a:cubicBezTo>
                      <a:pt x="1655461" y="22860"/>
                      <a:pt x="1629975" y="22860"/>
                      <a:pt x="1606189" y="22860"/>
                    </a:cubicBezTo>
                    <a:cubicBezTo>
                      <a:pt x="1551820" y="22860"/>
                      <a:pt x="1497451" y="22860"/>
                      <a:pt x="1444781" y="24130"/>
                    </a:cubicBezTo>
                    <a:cubicBezTo>
                      <a:pt x="1398907" y="25400"/>
                      <a:pt x="625848" y="29210"/>
                      <a:pt x="579974" y="29210"/>
                    </a:cubicBezTo>
                    <a:cubicBezTo>
                      <a:pt x="505217" y="29210"/>
                      <a:pt x="430459" y="26670"/>
                      <a:pt x="355702" y="33020"/>
                    </a:cubicBezTo>
                    <a:cubicBezTo>
                      <a:pt x="316624" y="36830"/>
                      <a:pt x="279246" y="36830"/>
                      <a:pt x="241867" y="38100"/>
                    </a:cubicBezTo>
                    <a:cubicBezTo>
                      <a:pt x="177304" y="41910"/>
                      <a:pt x="112741" y="45720"/>
                      <a:pt x="49530" y="50800"/>
                    </a:cubicBezTo>
                    <a:cubicBezTo>
                      <a:pt x="36830" y="50800"/>
                      <a:pt x="34290" y="53340"/>
                      <a:pt x="33020" y="68801"/>
                    </a:cubicBezTo>
                    <a:cubicBezTo>
                      <a:pt x="31750" y="92858"/>
                      <a:pt x="31750" y="116914"/>
                      <a:pt x="30480" y="140971"/>
                    </a:cubicBezTo>
                    <a:cubicBezTo>
                      <a:pt x="29210" y="181065"/>
                      <a:pt x="26670" y="219822"/>
                      <a:pt x="25400" y="259916"/>
                    </a:cubicBezTo>
                    <a:cubicBezTo>
                      <a:pt x="20320" y="302683"/>
                      <a:pt x="26670" y="1347800"/>
                      <a:pt x="29210" y="1390567"/>
                    </a:cubicBezTo>
                    <a:cubicBezTo>
                      <a:pt x="29210" y="1436007"/>
                      <a:pt x="29210" y="1482783"/>
                      <a:pt x="30480" y="1528223"/>
                    </a:cubicBezTo>
                    <a:cubicBezTo>
                      <a:pt x="30480" y="1561635"/>
                      <a:pt x="33020" y="1595047"/>
                      <a:pt x="33020" y="1628458"/>
                    </a:cubicBezTo>
                    <a:cubicBezTo>
                      <a:pt x="33020" y="1664543"/>
                      <a:pt x="33020" y="1700627"/>
                      <a:pt x="31750" y="1736585"/>
                    </a:cubicBezTo>
                    <a:cubicBezTo>
                      <a:pt x="31750" y="1740395"/>
                      <a:pt x="31750" y="1742935"/>
                      <a:pt x="31750" y="1746745"/>
                    </a:cubicBezTo>
                    <a:cubicBezTo>
                      <a:pt x="31750" y="1756905"/>
                      <a:pt x="35560" y="1760715"/>
                      <a:pt x="44450" y="1760715"/>
                    </a:cubicBezTo>
                    <a:cubicBezTo>
                      <a:pt x="63469" y="1760715"/>
                      <a:pt x="87255" y="1761985"/>
                      <a:pt x="109343" y="1761985"/>
                    </a:cubicBezTo>
                    <a:cubicBezTo>
                      <a:pt x="141624" y="1761985"/>
                      <a:pt x="175605" y="1759445"/>
                      <a:pt x="207886" y="1761985"/>
                    </a:cubicBezTo>
                    <a:cubicBezTo>
                      <a:pt x="260556" y="1765795"/>
                      <a:pt x="313226" y="1768335"/>
                      <a:pt x="365896" y="1767065"/>
                    </a:cubicBezTo>
                    <a:cubicBezTo>
                      <a:pt x="399877" y="1765795"/>
                      <a:pt x="432158" y="1768335"/>
                      <a:pt x="466139" y="1768335"/>
                    </a:cubicBezTo>
                    <a:cubicBezTo>
                      <a:pt x="515411" y="1768335"/>
                      <a:pt x="564683" y="1767065"/>
                      <a:pt x="613955" y="1768335"/>
                    </a:cubicBezTo>
                    <a:cubicBezTo>
                      <a:pt x="687013" y="1769605"/>
                      <a:pt x="1488956" y="1759445"/>
                      <a:pt x="1563713" y="1761985"/>
                    </a:cubicBezTo>
                    <a:cubicBezTo>
                      <a:pt x="1595995" y="1763255"/>
                      <a:pt x="1628276" y="1764525"/>
                      <a:pt x="1658859" y="1764525"/>
                    </a:cubicBezTo>
                    <a:cubicBezTo>
                      <a:pt x="1714927" y="1767065"/>
                      <a:pt x="1769296" y="1763255"/>
                      <a:pt x="1825364" y="1767065"/>
                    </a:cubicBezTo>
                    <a:cubicBezTo>
                      <a:pt x="1871237" y="1769605"/>
                      <a:pt x="1917111" y="1769605"/>
                      <a:pt x="1962985" y="1772145"/>
                    </a:cubicBezTo>
                    <a:cubicBezTo>
                      <a:pt x="2030946" y="1775955"/>
                      <a:pt x="2098908" y="1778495"/>
                      <a:pt x="2166869" y="1779765"/>
                    </a:cubicBezTo>
                    <a:cubicBezTo>
                      <a:pt x="2192354" y="1779765"/>
                      <a:pt x="2211031" y="1778495"/>
                      <a:pt x="2231351" y="1778495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423233" y="2798190"/>
              <a:ext cx="12477670" cy="7412765"/>
              <a:chOff x="0" y="0"/>
              <a:chExt cx="2106246" cy="125128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083386" cy="1223344"/>
              </a:xfrm>
              <a:custGeom>
                <a:avLst/>
                <a:gdLst/>
                <a:ahLst/>
                <a:cxnLst/>
                <a:rect l="l" t="t" r="r" b="b"/>
                <a:pathLst>
                  <a:path w="2083386" h="1223344">
                    <a:moveTo>
                      <a:pt x="2083386" y="1223344"/>
                    </a:moveTo>
                    <a:lnTo>
                      <a:pt x="0" y="1215724"/>
                    </a:lnTo>
                    <a:lnTo>
                      <a:pt x="0" y="437515"/>
                    </a:lnTo>
                    <a:lnTo>
                      <a:pt x="17780" y="19050"/>
                    </a:lnTo>
                    <a:lnTo>
                      <a:pt x="1036736" y="0"/>
                    </a:lnTo>
                    <a:lnTo>
                      <a:pt x="2064336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112596" cy="1250014"/>
              </a:xfrm>
              <a:custGeom>
                <a:avLst/>
                <a:gdLst/>
                <a:ahLst/>
                <a:cxnLst/>
                <a:rect l="l" t="t" r="r" b="b"/>
                <a:pathLst>
                  <a:path w="2112596" h="1250014">
                    <a:moveTo>
                      <a:pt x="2078306" y="21590"/>
                    </a:moveTo>
                    <a:cubicBezTo>
                      <a:pt x="2079576" y="34290"/>
                      <a:pt x="2079576" y="44450"/>
                      <a:pt x="2080846" y="54610"/>
                    </a:cubicBezTo>
                    <a:cubicBezTo>
                      <a:pt x="2083386" y="81733"/>
                      <a:pt x="2084656" y="106912"/>
                      <a:pt x="2087196" y="131192"/>
                    </a:cubicBezTo>
                    <a:cubicBezTo>
                      <a:pt x="2087196" y="166263"/>
                      <a:pt x="2099896" y="857790"/>
                      <a:pt x="2106246" y="892861"/>
                    </a:cubicBezTo>
                    <a:cubicBezTo>
                      <a:pt x="2112596" y="945918"/>
                      <a:pt x="2108786" y="999873"/>
                      <a:pt x="2108786" y="1052929"/>
                    </a:cubicBezTo>
                    <a:cubicBezTo>
                      <a:pt x="2108786" y="1099690"/>
                      <a:pt x="2110056" y="1142855"/>
                      <a:pt x="2111326" y="1189054"/>
                    </a:cubicBezTo>
                    <a:cubicBezTo>
                      <a:pt x="2111326" y="1210644"/>
                      <a:pt x="2111326" y="1224614"/>
                      <a:pt x="2111326" y="1248744"/>
                    </a:cubicBezTo>
                    <a:cubicBezTo>
                      <a:pt x="2088466" y="1248744"/>
                      <a:pt x="2068146" y="1250014"/>
                      <a:pt x="2046535" y="1248744"/>
                    </a:cubicBezTo>
                    <a:cubicBezTo>
                      <a:pt x="1943464" y="1243664"/>
                      <a:pt x="1838807" y="1250014"/>
                      <a:pt x="1735735" y="1244934"/>
                    </a:cubicBezTo>
                    <a:cubicBezTo>
                      <a:pt x="1673892" y="1241124"/>
                      <a:pt x="1613635" y="1243664"/>
                      <a:pt x="1551792" y="1241124"/>
                    </a:cubicBezTo>
                    <a:cubicBezTo>
                      <a:pt x="1523249" y="1239854"/>
                      <a:pt x="1494706" y="1238584"/>
                      <a:pt x="1466164" y="1237314"/>
                    </a:cubicBezTo>
                    <a:cubicBezTo>
                      <a:pt x="1448721" y="1237314"/>
                      <a:pt x="1432863" y="1238584"/>
                      <a:pt x="1415421" y="1238584"/>
                    </a:cubicBezTo>
                    <a:cubicBezTo>
                      <a:pt x="1371021" y="1237314"/>
                      <a:pt x="1248921" y="1238584"/>
                      <a:pt x="1204521" y="1237314"/>
                    </a:cubicBezTo>
                    <a:cubicBezTo>
                      <a:pt x="1172806" y="1236044"/>
                      <a:pt x="538521" y="1244934"/>
                      <a:pt x="506806" y="1243664"/>
                    </a:cubicBezTo>
                    <a:cubicBezTo>
                      <a:pt x="498878" y="1243664"/>
                      <a:pt x="489363" y="1244934"/>
                      <a:pt x="481435" y="1244934"/>
                    </a:cubicBezTo>
                    <a:cubicBezTo>
                      <a:pt x="462406" y="1244934"/>
                      <a:pt x="444963" y="1246204"/>
                      <a:pt x="425935" y="1246204"/>
                    </a:cubicBezTo>
                    <a:cubicBezTo>
                      <a:pt x="378363" y="1246204"/>
                      <a:pt x="332378" y="1244934"/>
                      <a:pt x="284806" y="1243664"/>
                    </a:cubicBezTo>
                    <a:cubicBezTo>
                      <a:pt x="256263" y="1242394"/>
                      <a:pt x="227720" y="1241124"/>
                      <a:pt x="200763" y="1239854"/>
                    </a:cubicBezTo>
                    <a:cubicBezTo>
                      <a:pt x="150020" y="1238584"/>
                      <a:pt x="99278" y="1237314"/>
                      <a:pt x="48260" y="1237314"/>
                    </a:cubicBezTo>
                    <a:cubicBezTo>
                      <a:pt x="38100" y="1237314"/>
                      <a:pt x="29210" y="1237314"/>
                      <a:pt x="19050" y="1236044"/>
                    </a:cubicBezTo>
                    <a:cubicBezTo>
                      <a:pt x="10160" y="1234774"/>
                      <a:pt x="5080" y="1228424"/>
                      <a:pt x="7620" y="1219534"/>
                    </a:cubicBezTo>
                    <a:cubicBezTo>
                      <a:pt x="16510" y="1187817"/>
                      <a:pt x="12700" y="1165336"/>
                      <a:pt x="11430" y="1141955"/>
                    </a:cubicBezTo>
                    <a:cubicBezTo>
                      <a:pt x="10160" y="1094295"/>
                      <a:pt x="6350" y="1047533"/>
                      <a:pt x="7620" y="999873"/>
                    </a:cubicBezTo>
                    <a:cubicBezTo>
                      <a:pt x="5080" y="940522"/>
                      <a:pt x="0" y="205830"/>
                      <a:pt x="7620" y="145580"/>
                    </a:cubicBezTo>
                    <a:cubicBezTo>
                      <a:pt x="8890" y="133890"/>
                      <a:pt x="7620" y="121300"/>
                      <a:pt x="8890" y="109610"/>
                    </a:cubicBezTo>
                    <a:cubicBezTo>
                      <a:pt x="10160" y="90725"/>
                      <a:pt x="12700" y="700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635" y="30480"/>
                      <a:pt x="85006" y="29210"/>
                    </a:cubicBezTo>
                    <a:cubicBezTo>
                      <a:pt x="127820" y="25400"/>
                      <a:pt x="170635" y="22860"/>
                      <a:pt x="215035" y="20320"/>
                    </a:cubicBezTo>
                    <a:cubicBezTo>
                      <a:pt x="245163" y="17780"/>
                      <a:pt x="275292" y="16510"/>
                      <a:pt x="303835" y="13970"/>
                    </a:cubicBezTo>
                    <a:cubicBezTo>
                      <a:pt x="332378" y="11430"/>
                      <a:pt x="362506" y="8890"/>
                      <a:pt x="391049" y="8890"/>
                    </a:cubicBezTo>
                    <a:cubicBezTo>
                      <a:pt x="422763" y="7620"/>
                      <a:pt x="454478" y="10160"/>
                      <a:pt x="486192" y="8890"/>
                    </a:cubicBezTo>
                    <a:cubicBezTo>
                      <a:pt x="525835" y="8890"/>
                      <a:pt x="1244163" y="6350"/>
                      <a:pt x="1283806" y="5080"/>
                    </a:cubicBezTo>
                    <a:cubicBezTo>
                      <a:pt x="1321863" y="3810"/>
                      <a:pt x="1359921" y="2540"/>
                      <a:pt x="1399563" y="2540"/>
                    </a:cubicBezTo>
                    <a:cubicBezTo>
                      <a:pt x="1464578" y="1270"/>
                      <a:pt x="1528006" y="0"/>
                      <a:pt x="1593021" y="0"/>
                    </a:cubicBezTo>
                    <a:cubicBezTo>
                      <a:pt x="1619978" y="0"/>
                      <a:pt x="1648521" y="2540"/>
                      <a:pt x="1675478" y="2540"/>
                    </a:cubicBezTo>
                    <a:cubicBezTo>
                      <a:pt x="1750007" y="3810"/>
                      <a:pt x="1826121" y="5080"/>
                      <a:pt x="1900649" y="7620"/>
                    </a:cubicBezTo>
                    <a:cubicBezTo>
                      <a:pt x="1940292" y="8890"/>
                      <a:pt x="1979935" y="12700"/>
                      <a:pt x="2019578" y="16510"/>
                    </a:cubicBezTo>
                    <a:cubicBezTo>
                      <a:pt x="2029092" y="16510"/>
                      <a:pt x="2038607" y="16510"/>
                      <a:pt x="2046535" y="16510"/>
                    </a:cubicBezTo>
                    <a:cubicBezTo>
                      <a:pt x="2059256" y="17780"/>
                      <a:pt x="2068146" y="20320"/>
                      <a:pt x="2078306" y="21590"/>
                    </a:cubicBezTo>
                    <a:close/>
                    <a:moveTo>
                      <a:pt x="2088466" y="1232234"/>
                    </a:moveTo>
                    <a:cubicBezTo>
                      <a:pt x="2089736" y="1215724"/>
                      <a:pt x="2091006" y="1203024"/>
                      <a:pt x="2091006" y="1190324"/>
                    </a:cubicBezTo>
                    <a:cubicBezTo>
                      <a:pt x="2089736" y="1138358"/>
                      <a:pt x="2088466" y="1090698"/>
                      <a:pt x="2088466" y="1039440"/>
                    </a:cubicBezTo>
                    <a:cubicBezTo>
                      <a:pt x="2088466" y="1016059"/>
                      <a:pt x="2091006" y="992679"/>
                      <a:pt x="2089736" y="969298"/>
                    </a:cubicBezTo>
                    <a:cubicBezTo>
                      <a:pt x="2089736" y="947716"/>
                      <a:pt x="2088466" y="925235"/>
                      <a:pt x="2087196" y="903652"/>
                    </a:cubicBezTo>
                    <a:cubicBezTo>
                      <a:pt x="2082116" y="870380"/>
                      <a:pt x="2070686" y="181550"/>
                      <a:pt x="2070686" y="148278"/>
                    </a:cubicBezTo>
                    <a:cubicBezTo>
                      <a:pt x="2068146" y="120401"/>
                      <a:pt x="2065606" y="91625"/>
                      <a:pt x="2063066" y="63500"/>
                    </a:cubicBezTo>
                    <a:cubicBezTo>
                      <a:pt x="2061796" y="44450"/>
                      <a:pt x="2060526" y="43180"/>
                      <a:pt x="2041778" y="41910"/>
                    </a:cubicBezTo>
                    <a:cubicBezTo>
                      <a:pt x="2037021" y="41910"/>
                      <a:pt x="2033849" y="41910"/>
                      <a:pt x="2029092" y="40640"/>
                    </a:cubicBezTo>
                    <a:cubicBezTo>
                      <a:pt x="1989449" y="36830"/>
                      <a:pt x="1948221" y="31750"/>
                      <a:pt x="1908578" y="30480"/>
                    </a:cubicBezTo>
                    <a:cubicBezTo>
                      <a:pt x="1811849" y="26670"/>
                      <a:pt x="1713535" y="25400"/>
                      <a:pt x="1616807" y="22860"/>
                    </a:cubicBezTo>
                    <a:cubicBezTo>
                      <a:pt x="1602535" y="22860"/>
                      <a:pt x="1586678" y="22860"/>
                      <a:pt x="1572407" y="22860"/>
                    </a:cubicBezTo>
                    <a:cubicBezTo>
                      <a:pt x="1548621" y="22860"/>
                      <a:pt x="1524835" y="22860"/>
                      <a:pt x="1502635" y="22860"/>
                    </a:cubicBezTo>
                    <a:cubicBezTo>
                      <a:pt x="1451892" y="22860"/>
                      <a:pt x="1401149" y="22860"/>
                      <a:pt x="1351992" y="24130"/>
                    </a:cubicBezTo>
                    <a:cubicBezTo>
                      <a:pt x="1309178" y="25400"/>
                      <a:pt x="587678" y="29210"/>
                      <a:pt x="544863" y="29210"/>
                    </a:cubicBezTo>
                    <a:cubicBezTo>
                      <a:pt x="475092" y="29210"/>
                      <a:pt x="405321" y="26670"/>
                      <a:pt x="335549" y="33020"/>
                    </a:cubicBezTo>
                    <a:cubicBezTo>
                      <a:pt x="299078" y="36830"/>
                      <a:pt x="264192" y="36830"/>
                      <a:pt x="229306" y="38100"/>
                    </a:cubicBezTo>
                    <a:cubicBezTo>
                      <a:pt x="169049" y="41910"/>
                      <a:pt x="108792" y="45720"/>
                      <a:pt x="49530" y="50800"/>
                    </a:cubicBezTo>
                    <a:cubicBezTo>
                      <a:pt x="36830" y="50800"/>
                      <a:pt x="34290" y="53340"/>
                      <a:pt x="33020" y="67345"/>
                    </a:cubicBezTo>
                    <a:cubicBezTo>
                      <a:pt x="31750" y="83531"/>
                      <a:pt x="31750" y="99718"/>
                      <a:pt x="30480" y="115904"/>
                    </a:cubicBezTo>
                    <a:cubicBezTo>
                      <a:pt x="29210" y="142882"/>
                      <a:pt x="26670" y="168961"/>
                      <a:pt x="25400" y="195938"/>
                    </a:cubicBezTo>
                    <a:cubicBezTo>
                      <a:pt x="20320" y="224714"/>
                      <a:pt x="26670" y="927932"/>
                      <a:pt x="29210" y="956709"/>
                    </a:cubicBezTo>
                    <a:cubicBezTo>
                      <a:pt x="29210" y="987283"/>
                      <a:pt x="29210" y="1018757"/>
                      <a:pt x="30480" y="1049332"/>
                    </a:cubicBezTo>
                    <a:cubicBezTo>
                      <a:pt x="30480" y="1071813"/>
                      <a:pt x="33020" y="1094295"/>
                      <a:pt x="33020" y="1116776"/>
                    </a:cubicBezTo>
                    <a:cubicBezTo>
                      <a:pt x="33020" y="1141056"/>
                      <a:pt x="33020" y="1165336"/>
                      <a:pt x="31750" y="1190324"/>
                    </a:cubicBezTo>
                    <a:cubicBezTo>
                      <a:pt x="31750" y="1194134"/>
                      <a:pt x="31750" y="1196674"/>
                      <a:pt x="31750" y="1200484"/>
                    </a:cubicBezTo>
                    <a:cubicBezTo>
                      <a:pt x="31750" y="1210644"/>
                      <a:pt x="35560" y="1214454"/>
                      <a:pt x="44450" y="1214454"/>
                    </a:cubicBezTo>
                    <a:cubicBezTo>
                      <a:pt x="62806" y="1214454"/>
                      <a:pt x="85006" y="1215724"/>
                      <a:pt x="105620" y="1215724"/>
                    </a:cubicBezTo>
                    <a:cubicBezTo>
                      <a:pt x="135749" y="1215724"/>
                      <a:pt x="167463" y="1213184"/>
                      <a:pt x="197592" y="1215724"/>
                    </a:cubicBezTo>
                    <a:cubicBezTo>
                      <a:pt x="246749" y="1219534"/>
                      <a:pt x="295906" y="1222074"/>
                      <a:pt x="345063" y="1220804"/>
                    </a:cubicBezTo>
                    <a:cubicBezTo>
                      <a:pt x="376778" y="1219534"/>
                      <a:pt x="406906" y="1222074"/>
                      <a:pt x="438621" y="1222074"/>
                    </a:cubicBezTo>
                    <a:cubicBezTo>
                      <a:pt x="484606" y="1222074"/>
                      <a:pt x="530592" y="1220804"/>
                      <a:pt x="576578" y="1222074"/>
                    </a:cubicBezTo>
                    <a:cubicBezTo>
                      <a:pt x="644763" y="1223344"/>
                      <a:pt x="1393221" y="1213184"/>
                      <a:pt x="1462992" y="1215724"/>
                    </a:cubicBezTo>
                    <a:cubicBezTo>
                      <a:pt x="1493121" y="1216994"/>
                      <a:pt x="1523249" y="1218264"/>
                      <a:pt x="1551792" y="1218264"/>
                    </a:cubicBezTo>
                    <a:cubicBezTo>
                      <a:pt x="1604121" y="1220804"/>
                      <a:pt x="1654864" y="1216994"/>
                      <a:pt x="1707192" y="1220804"/>
                    </a:cubicBezTo>
                    <a:cubicBezTo>
                      <a:pt x="1750007" y="1223344"/>
                      <a:pt x="1792821" y="1223344"/>
                      <a:pt x="1835635" y="1225884"/>
                    </a:cubicBezTo>
                    <a:cubicBezTo>
                      <a:pt x="1899064" y="1229694"/>
                      <a:pt x="1962492" y="1232234"/>
                      <a:pt x="2025921" y="1233504"/>
                    </a:cubicBezTo>
                    <a:cubicBezTo>
                      <a:pt x="2049706" y="1233504"/>
                      <a:pt x="2068146" y="1232234"/>
                      <a:pt x="2088466" y="1232234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423233" y="437929"/>
              <a:ext cx="12477670" cy="2129562"/>
              <a:chOff x="0" y="0"/>
              <a:chExt cx="2106246" cy="3594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083386" cy="331533"/>
              </a:xfrm>
              <a:custGeom>
                <a:avLst/>
                <a:gdLst/>
                <a:ahLst/>
                <a:cxnLst/>
                <a:rect l="l" t="t" r="r" b="b"/>
                <a:pathLst>
                  <a:path w="2083386" h="331533">
                    <a:moveTo>
                      <a:pt x="2083386" y="331533"/>
                    </a:moveTo>
                    <a:lnTo>
                      <a:pt x="0" y="323913"/>
                    </a:lnTo>
                    <a:lnTo>
                      <a:pt x="0" y="128211"/>
                    </a:lnTo>
                    <a:lnTo>
                      <a:pt x="17780" y="19050"/>
                    </a:lnTo>
                    <a:lnTo>
                      <a:pt x="1036736" y="0"/>
                    </a:lnTo>
                    <a:lnTo>
                      <a:pt x="2064336" y="5080"/>
                    </a:lnTo>
                    <a:close/>
                  </a:path>
                </a:pathLst>
              </a:custGeom>
              <a:solidFill>
                <a:srgbClr val="25262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112596" cy="358203"/>
              </a:xfrm>
              <a:custGeom>
                <a:avLst/>
                <a:gdLst/>
                <a:ahLst/>
                <a:cxnLst/>
                <a:rect l="l" t="t" r="r" b="b"/>
                <a:pathLst>
                  <a:path w="2112596" h="358203">
                    <a:moveTo>
                      <a:pt x="2078306" y="21590"/>
                    </a:moveTo>
                    <a:cubicBezTo>
                      <a:pt x="2079576" y="34290"/>
                      <a:pt x="2079576" y="44450"/>
                      <a:pt x="2080846" y="54610"/>
                    </a:cubicBezTo>
                    <a:cubicBezTo>
                      <a:pt x="2083386" y="67934"/>
                      <a:pt x="2084656" y="73127"/>
                      <a:pt x="2087196" y="78135"/>
                    </a:cubicBezTo>
                    <a:cubicBezTo>
                      <a:pt x="2087196" y="85369"/>
                      <a:pt x="2099896" y="228000"/>
                      <a:pt x="2106246" y="235234"/>
                    </a:cubicBezTo>
                    <a:cubicBezTo>
                      <a:pt x="2112596" y="246177"/>
                      <a:pt x="2108786" y="257306"/>
                      <a:pt x="2108786" y="268249"/>
                    </a:cubicBezTo>
                    <a:cubicBezTo>
                      <a:pt x="2108786" y="277893"/>
                      <a:pt x="2110056" y="286796"/>
                      <a:pt x="2111326" y="297243"/>
                    </a:cubicBezTo>
                    <a:cubicBezTo>
                      <a:pt x="2111326" y="318833"/>
                      <a:pt x="2111326" y="332803"/>
                      <a:pt x="2111326" y="356933"/>
                    </a:cubicBezTo>
                    <a:cubicBezTo>
                      <a:pt x="2088466" y="356933"/>
                      <a:pt x="2068146" y="358203"/>
                      <a:pt x="2046535" y="356933"/>
                    </a:cubicBezTo>
                    <a:cubicBezTo>
                      <a:pt x="1943464" y="351853"/>
                      <a:pt x="1838807" y="358203"/>
                      <a:pt x="1735735" y="353123"/>
                    </a:cubicBezTo>
                    <a:cubicBezTo>
                      <a:pt x="1673892" y="349313"/>
                      <a:pt x="1613635" y="351853"/>
                      <a:pt x="1551792" y="349313"/>
                    </a:cubicBezTo>
                    <a:cubicBezTo>
                      <a:pt x="1523249" y="348043"/>
                      <a:pt x="1494706" y="346773"/>
                      <a:pt x="1466164" y="345503"/>
                    </a:cubicBezTo>
                    <a:cubicBezTo>
                      <a:pt x="1448721" y="345503"/>
                      <a:pt x="1432863" y="346773"/>
                      <a:pt x="1415421" y="346773"/>
                    </a:cubicBezTo>
                    <a:cubicBezTo>
                      <a:pt x="1371021" y="345503"/>
                      <a:pt x="1248921" y="346773"/>
                      <a:pt x="1204521" y="345503"/>
                    </a:cubicBezTo>
                    <a:cubicBezTo>
                      <a:pt x="1172806" y="344233"/>
                      <a:pt x="538521" y="353123"/>
                      <a:pt x="506806" y="351853"/>
                    </a:cubicBezTo>
                    <a:cubicBezTo>
                      <a:pt x="498878" y="351853"/>
                      <a:pt x="489363" y="353123"/>
                      <a:pt x="481435" y="353123"/>
                    </a:cubicBezTo>
                    <a:cubicBezTo>
                      <a:pt x="462406" y="353123"/>
                      <a:pt x="444963" y="354393"/>
                      <a:pt x="425935" y="354393"/>
                    </a:cubicBezTo>
                    <a:cubicBezTo>
                      <a:pt x="378363" y="354393"/>
                      <a:pt x="332378" y="353123"/>
                      <a:pt x="284806" y="351853"/>
                    </a:cubicBezTo>
                    <a:cubicBezTo>
                      <a:pt x="256263" y="350583"/>
                      <a:pt x="227720" y="349313"/>
                      <a:pt x="200763" y="348043"/>
                    </a:cubicBezTo>
                    <a:cubicBezTo>
                      <a:pt x="150020" y="346773"/>
                      <a:pt x="99278" y="345503"/>
                      <a:pt x="48260" y="345503"/>
                    </a:cubicBezTo>
                    <a:cubicBezTo>
                      <a:pt x="38100" y="345503"/>
                      <a:pt x="29210" y="345503"/>
                      <a:pt x="19050" y="344233"/>
                    </a:cubicBezTo>
                    <a:cubicBezTo>
                      <a:pt x="10160" y="342963"/>
                      <a:pt x="5080" y="336613"/>
                      <a:pt x="7620" y="327723"/>
                    </a:cubicBezTo>
                    <a:cubicBezTo>
                      <a:pt x="16510" y="296070"/>
                      <a:pt x="12700" y="291433"/>
                      <a:pt x="11430" y="286611"/>
                    </a:cubicBezTo>
                    <a:cubicBezTo>
                      <a:pt x="10160" y="276781"/>
                      <a:pt x="6350" y="267136"/>
                      <a:pt x="7620" y="257306"/>
                    </a:cubicBezTo>
                    <a:cubicBezTo>
                      <a:pt x="5080" y="245064"/>
                      <a:pt x="0" y="93530"/>
                      <a:pt x="7620" y="81103"/>
                    </a:cubicBezTo>
                    <a:cubicBezTo>
                      <a:pt x="8890" y="78691"/>
                      <a:pt x="7620" y="76095"/>
                      <a:pt x="8890" y="73684"/>
                    </a:cubicBezTo>
                    <a:cubicBezTo>
                      <a:pt x="10160" y="69789"/>
                      <a:pt x="12700" y="6552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635" y="30480"/>
                      <a:pt x="85006" y="29210"/>
                    </a:cubicBezTo>
                    <a:cubicBezTo>
                      <a:pt x="127820" y="25400"/>
                      <a:pt x="170635" y="22860"/>
                      <a:pt x="215035" y="20320"/>
                    </a:cubicBezTo>
                    <a:cubicBezTo>
                      <a:pt x="245163" y="17780"/>
                      <a:pt x="275292" y="16510"/>
                      <a:pt x="303835" y="13970"/>
                    </a:cubicBezTo>
                    <a:cubicBezTo>
                      <a:pt x="332378" y="11430"/>
                      <a:pt x="362506" y="8890"/>
                      <a:pt x="391049" y="8890"/>
                    </a:cubicBezTo>
                    <a:cubicBezTo>
                      <a:pt x="422763" y="7620"/>
                      <a:pt x="454478" y="10160"/>
                      <a:pt x="486192" y="8890"/>
                    </a:cubicBezTo>
                    <a:cubicBezTo>
                      <a:pt x="525835" y="8890"/>
                      <a:pt x="1244163" y="6350"/>
                      <a:pt x="1283806" y="5080"/>
                    </a:cubicBezTo>
                    <a:cubicBezTo>
                      <a:pt x="1321863" y="3810"/>
                      <a:pt x="1359921" y="2540"/>
                      <a:pt x="1399563" y="2540"/>
                    </a:cubicBezTo>
                    <a:cubicBezTo>
                      <a:pt x="1464578" y="1270"/>
                      <a:pt x="1528006" y="0"/>
                      <a:pt x="1593021" y="0"/>
                    </a:cubicBezTo>
                    <a:cubicBezTo>
                      <a:pt x="1619978" y="0"/>
                      <a:pt x="1648521" y="2540"/>
                      <a:pt x="1675478" y="2540"/>
                    </a:cubicBezTo>
                    <a:cubicBezTo>
                      <a:pt x="1750007" y="3810"/>
                      <a:pt x="1826121" y="5080"/>
                      <a:pt x="1900649" y="7620"/>
                    </a:cubicBezTo>
                    <a:cubicBezTo>
                      <a:pt x="1940292" y="8890"/>
                      <a:pt x="1979935" y="12700"/>
                      <a:pt x="2019578" y="16510"/>
                    </a:cubicBezTo>
                    <a:cubicBezTo>
                      <a:pt x="2029092" y="16510"/>
                      <a:pt x="2038607" y="16510"/>
                      <a:pt x="2046535" y="16510"/>
                    </a:cubicBezTo>
                    <a:cubicBezTo>
                      <a:pt x="2059256" y="17780"/>
                      <a:pt x="2068146" y="20320"/>
                      <a:pt x="2078306" y="21590"/>
                    </a:cubicBezTo>
                    <a:close/>
                    <a:moveTo>
                      <a:pt x="2088466" y="340423"/>
                    </a:moveTo>
                    <a:cubicBezTo>
                      <a:pt x="2089736" y="323913"/>
                      <a:pt x="2091006" y="311213"/>
                      <a:pt x="2091006" y="298513"/>
                    </a:cubicBezTo>
                    <a:cubicBezTo>
                      <a:pt x="2089736" y="285869"/>
                      <a:pt x="2088466" y="276039"/>
                      <a:pt x="2088466" y="265467"/>
                    </a:cubicBezTo>
                    <a:cubicBezTo>
                      <a:pt x="2088466" y="260644"/>
                      <a:pt x="2091006" y="255822"/>
                      <a:pt x="2089736" y="250999"/>
                    </a:cubicBezTo>
                    <a:cubicBezTo>
                      <a:pt x="2089736" y="246548"/>
                      <a:pt x="2088466" y="241911"/>
                      <a:pt x="2087196" y="237460"/>
                    </a:cubicBezTo>
                    <a:cubicBezTo>
                      <a:pt x="2082116" y="230597"/>
                      <a:pt x="2070686" y="88522"/>
                      <a:pt x="2070686" y="81659"/>
                    </a:cubicBezTo>
                    <a:cubicBezTo>
                      <a:pt x="2068146" y="75909"/>
                      <a:pt x="2065606" y="69974"/>
                      <a:pt x="2063066" y="63500"/>
                    </a:cubicBezTo>
                    <a:cubicBezTo>
                      <a:pt x="2061796" y="44450"/>
                      <a:pt x="2060526" y="43180"/>
                      <a:pt x="2041778" y="41910"/>
                    </a:cubicBezTo>
                    <a:cubicBezTo>
                      <a:pt x="2037021" y="41910"/>
                      <a:pt x="2033849" y="41910"/>
                      <a:pt x="2029092" y="40640"/>
                    </a:cubicBezTo>
                    <a:cubicBezTo>
                      <a:pt x="1989449" y="36830"/>
                      <a:pt x="1948221" y="31750"/>
                      <a:pt x="1908578" y="30480"/>
                    </a:cubicBezTo>
                    <a:cubicBezTo>
                      <a:pt x="1811849" y="26670"/>
                      <a:pt x="1713535" y="25400"/>
                      <a:pt x="1616807" y="22860"/>
                    </a:cubicBezTo>
                    <a:cubicBezTo>
                      <a:pt x="1602535" y="22860"/>
                      <a:pt x="1586678" y="22860"/>
                      <a:pt x="1572407" y="22860"/>
                    </a:cubicBezTo>
                    <a:cubicBezTo>
                      <a:pt x="1548621" y="22860"/>
                      <a:pt x="1524835" y="22860"/>
                      <a:pt x="1502635" y="22860"/>
                    </a:cubicBezTo>
                    <a:cubicBezTo>
                      <a:pt x="1451892" y="22860"/>
                      <a:pt x="1401149" y="22860"/>
                      <a:pt x="1351992" y="24130"/>
                    </a:cubicBezTo>
                    <a:cubicBezTo>
                      <a:pt x="1309178" y="25400"/>
                      <a:pt x="587678" y="29210"/>
                      <a:pt x="544863" y="29210"/>
                    </a:cubicBezTo>
                    <a:cubicBezTo>
                      <a:pt x="475092" y="29210"/>
                      <a:pt x="405321" y="26670"/>
                      <a:pt x="335549" y="33020"/>
                    </a:cubicBezTo>
                    <a:cubicBezTo>
                      <a:pt x="299078" y="36830"/>
                      <a:pt x="264192" y="36830"/>
                      <a:pt x="229306" y="38100"/>
                    </a:cubicBezTo>
                    <a:cubicBezTo>
                      <a:pt x="169049" y="41910"/>
                      <a:pt x="10879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66"/>
                    </a:cubicBezTo>
                    <a:cubicBezTo>
                      <a:pt x="31750" y="68305"/>
                      <a:pt x="31750" y="71643"/>
                      <a:pt x="30480" y="74982"/>
                    </a:cubicBezTo>
                    <a:cubicBezTo>
                      <a:pt x="29210" y="80546"/>
                      <a:pt x="26670" y="85925"/>
                      <a:pt x="25400" y="91489"/>
                    </a:cubicBezTo>
                    <a:cubicBezTo>
                      <a:pt x="20320" y="97425"/>
                      <a:pt x="26670" y="242467"/>
                      <a:pt x="29210" y="248403"/>
                    </a:cubicBezTo>
                    <a:cubicBezTo>
                      <a:pt x="29210" y="254709"/>
                      <a:pt x="29210" y="261201"/>
                      <a:pt x="30480" y="267507"/>
                    </a:cubicBezTo>
                    <a:cubicBezTo>
                      <a:pt x="30480" y="272144"/>
                      <a:pt x="33020" y="276781"/>
                      <a:pt x="33020" y="281418"/>
                    </a:cubicBezTo>
                    <a:cubicBezTo>
                      <a:pt x="33020" y="286425"/>
                      <a:pt x="33020" y="291433"/>
                      <a:pt x="31750" y="298513"/>
                    </a:cubicBezTo>
                    <a:cubicBezTo>
                      <a:pt x="31750" y="302323"/>
                      <a:pt x="31750" y="304863"/>
                      <a:pt x="31750" y="308673"/>
                    </a:cubicBezTo>
                    <a:cubicBezTo>
                      <a:pt x="31750" y="318833"/>
                      <a:pt x="35560" y="322643"/>
                      <a:pt x="44450" y="322643"/>
                    </a:cubicBezTo>
                    <a:cubicBezTo>
                      <a:pt x="62806" y="322643"/>
                      <a:pt x="85006" y="323913"/>
                      <a:pt x="105620" y="323913"/>
                    </a:cubicBezTo>
                    <a:cubicBezTo>
                      <a:pt x="135749" y="323913"/>
                      <a:pt x="167463" y="321373"/>
                      <a:pt x="197592" y="323913"/>
                    </a:cubicBezTo>
                    <a:cubicBezTo>
                      <a:pt x="246749" y="327723"/>
                      <a:pt x="295906" y="330263"/>
                      <a:pt x="345063" y="328993"/>
                    </a:cubicBezTo>
                    <a:cubicBezTo>
                      <a:pt x="376778" y="327723"/>
                      <a:pt x="406906" y="330263"/>
                      <a:pt x="438621" y="330263"/>
                    </a:cubicBezTo>
                    <a:cubicBezTo>
                      <a:pt x="484606" y="330263"/>
                      <a:pt x="530592" y="328993"/>
                      <a:pt x="576578" y="330263"/>
                    </a:cubicBezTo>
                    <a:cubicBezTo>
                      <a:pt x="644763" y="331533"/>
                      <a:pt x="1393221" y="321373"/>
                      <a:pt x="1462992" y="323913"/>
                    </a:cubicBezTo>
                    <a:cubicBezTo>
                      <a:pt x="1493121" y="325183"/>
                      <a:pt x="1523249" y="326453"/>
                      <a:pt x="1551792" y="326453"/>
                    </a:cubicBezTo>
                    <a:cubicBezTo>
                      <a:pt x="1604121" y="328993"/>
                      <a:pt x="1654864" y="325183"/>
                      <a:pt x="1707192" y="328993"/>
                    </a:cubicBezTo>
                    <a:cubicBezTo>
                      <a:pt x="1750007" y="331533"/>
                      <a:pt x="1792821" y="331533"/>
                      <a:pt x="1835635" y="334073"/>
                    </a:cubicBezTo>
                    <a:cubicBezTo>
                      <a:pt x="1899064" y="337883"/>
                      <a:pt x="1962492" y="340423"/>
                      <a:pt x="2025921" y="341693"/>
                    </a:cubicBezTo>
                    <a:cubicBezTo>
                      <a:pt x="2049706" y="341693"/>
                      <a:pt x="2068146" y="340423"/>
                      <a:pt x="2088466" y="340423"/>
                    </a:cubicBezTo>
                    <a:close/>
                  </a:path>
                </a:pathLst>
              </a:custGeom>
              <a:solidFill>
                <a:srgbClr val="252627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564544" y="1736103"/>
            <a:ext cx="8921414" cy="120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2"/>
              </a:lnSpc>
            </a:pPr>
            <a:r>
              <a:rPr lang="en-US" sz="8740" spc="-585">
                <a:solidFill>
                  <a:srgbClr val="FFFFFF"/>
                </a:solidFill>
                <a:latin typeface="Gaegu Bold"/>
              </a:rPr>
              <a:t>VERY IMPORTANT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664529" y="7267413"/>
            <a:ext cx="1594771" cy="1627317"/>
          </a:xfrm>
          <a:custGeom>
            <a:avLst/>
            <a:gdLst/>
            <a:ahLst/>
            <a:cxnLst/>
            <a:rect l="l" t="t" r="r" b="b"/>
            <a:pathLst>
              <a:path w="1594771" h="1627317">
                <a:moveTo>
                  <a:pt x="0" y="0"/>
                </a:moveTo>
                <a:lnTo>
                  <a:pt x="1594771" y="0"/>
                </a:lnTo>
                <a:lnTo>
                  <a:pt x="1594771" y="1627317"/>
                </a:lnTo>
                <a:lnTo>
                  <a:pt x="0" y="1627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94077" y="1392270"/>
            <a:ext cx="2665223" cy="3619439"/>
          </a:xfrm>
          <a:custGeom>
            <a:avLst/>
            <a:gdLst/>
            <a:ahLst/>
            <a:cxnLst/>
            <a:rect l="l" t="t" r="r" b="b"/>
            <a:pathLst>
              <a:path w="2665223" h="3619439">
                <a:moveTo>
                  <a:pt x="0" y="0"/>
                </a:moveTo>
                <a:lnTo>
                  <a:pt x="2665223" y="0"/>
                </a:lnTo>
                <a:lnTo>
                  <a:pt x="2665223" y="3619439"/>
                </a:lnTo>
                <a:lnTo>
                  <a:pt x="0" y="3619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669644" y="5143500"/>
            <a:ext cx="3580720" cy="3751230"/>
          </a:xfrm>
          <a:custGeom>
            <a:avLst/>
            <a:gdLst/>
            <a:ahLst/>
            <a:cxnLst/>
            <a:rect l="l" t="t" r="r" b="b"/>
            <a:pathLst>
              <a:path w="3580720" h="3751230">
                <a:moveTo>
                  <a:pt x="0" y="0"/>
                </a:moveTo>
                <a:lnTo>
                  <a:pt x="3580720" y="0"/>
                </a:lnTo>
                <a:lnTo>
                  <a:pt x="3580720" y="3751230"/>
                </a:lnTo>
                <a:lnTo>
                  <a:pt x="0" y="3751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842813" y="5143500"/>
            <a:ext cx="1216195" cy="1732920"/>
          </a:xfrm>
          <a:custGeom>
            <a:avLst/>
            <a:gdLst/>
            <a:ahLst/>
            <a:cxnLst/>
            <a:rect l="l" t="t" r="r" b="b"/>
            <a:pathLst>
              <a:path w="1216195" h="1732920">
                <a:moveTo>
                  <a:pt x="0" y="0"/>
                </a:moveTo>
                <a:lnTo>
                  <a:pt x="1216195" y="0"/>
                </a:lnTo>
                <a:lnTo>
                  <a:pt x="1216195" y="1732920"/>
                </a:lnTo>
                <a:lnTo>
                  <a:pt x="0" y="17329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1310457" y="1751457"/>
            <a:ext cx="3465840" cy="2747466"/>
          </a:xfrm>
          <a:custGeom>
            <a:avLst/>
            <a:gdLst/>
            <a:ahLst/>
            <a:cxnLst/>
            <a:rect l="l" t="t" r="r" b="b"/>
            <a:pathLst>
              <a:path w="3465840" h="2747466">
                <a:moveTo>
                  <a:pt x="0" y="0"/>
                </a:moveTo>
                <a:lnTo>
                  <a:pt x="3465840" y="0"/>
                </a:lnTo>
                <a:lnTo>
                  <a:pt x="3465840" y="2747466"/>
                </a:lnTo>
                <a:lnTo>
                  <a:pt x="0" y="27474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48501" y="3625753"/>
            <a:ext cx="8553500" cy="124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4501" spc="-301">
                <a:solidFill>
                  <a:srgbClr val="FFFFFF"/>
                </a:solidFill>
                <a:latin typeface="Gaegu"/>
              </a:rPr>
              <a:t>Students MUST have Culturally Responsive Programming to ensure: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8501" y="5388668"/>
            <a:ext cx="8553500" cy="290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846" lvl="1" indent="-485923">
              <a:lnSpc>
                <a:spcPts val="4366"/>
              </a:lnSpc>
              <a:buFont typeface="Arial"/>
              <a:buChar char="•"/>
            </a:pPr>
            <a:r>
              <a:rPr lang="en-US" sz="4501" spc="-301">
                <a:solidFill>
                  <a:srgbClr val="FFFFFF"/>
                </a:solidFill>
                <a:latin typeface="Gaegu"/>
              </a:rPr>
              <a:t>Their identities SHOW up in School</a:t>
            </a:r>
          </a:p>
          <a:p>
            <a:pPr marL="971846" lvl="1" indent="-485923">
              <a:lnSpc>
                <a:spcPts val="4366"/>
              </a:lnSpc>
              <a:buFont typeface="Arial"/>
              <a:buChar char="•"/>
            </a:pPr>
            <a:r>
              <a:rPr lang="en-US" sz="4501" spc="-301">
                <a:solidFill>
                  <a:srgbClr val="FFFFFF"/>
                </a:solidFill>
                <a:latin typeface="Gaegu"/>
              </a:rPr>
              <a:t>They feel LOVED, VALUED &amp; SEEN</a:t>
            </a:r>
          </a:p>
          <a:p>
            <a:pPr marL="971846" lvl="1" indent="-485923">
              <a:lnSpc>
                <a:spcPts val="4366"/>
              </a:lnSpc>
              <a:buFont typeface="Arial"/>
              <a:buChar char="•"/>
            </a:pPr>
            <a:r>
              <a:rPr lang="en-US" sz="4501" spc="-301">
                <a:solidFill>
                  <a:srgbClr val="FFFFFF"/>
                </a:solidFill>
                <a:latin typeface="Gaegu"/>
              </a:rPr>
              <a:t>They feel SAFE &amp; INCLUDED</a:t>
            </a:r>
          </a:p>
          <a:p>
            <a:pPr marL="971846" lvl="1" indent="-485923">
              <a:lnSpc>
                <a:spcPts val="4366"/>
              </a:lnSpc>
              <a:buFont typeface="Arial"/>
              <a:buChar char="•"/>
            </a:pPr>
            <a:r>
              <a:rPr lang="en-US" sz="4501" spc="-301">
                <a:solidFill>
                  <a:srgbClr val="FFFFFF"/>
                </a:solidFill>
                <a:latin typeface="Gaegu"/>
              </a:rPr>
              <a:t>They have humans that LOOK &amp; SOUND like them with Experiences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398" y="692231"/>
            <a:ext cx="16363204" cy="7821806"/>
            <a:chOff x="0" y="0"/>
            <a:chExt cx="3682839" cy="176044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659979" cy="1732501"/>
            </a:xfrm>
            <a:custGeom>
              <a:avLst/>
              <a:gdLst/>
              <a:ahLst/>
              <a:cxnLst/>
              <a:rect l="l" t="t" r="r" b="b"/>
              <a:pathLst>
                <a:path w="3659979" h="1732501">
                  <a:moveTo>
                    <a:pt x="3659979" y="1732501"/>
                  </a:moveTo>
                  <a:lnTo>
                    <a:pt x="0" y="1724881"/>
                  </a:lnTo>
                  <a:lnTo>
                    <a:pt x="0" y="614103"/>
                  </a:lnTo>
                  <a:lnTo>
                    <a:pt x="17780" y="19050"/>
                  </a:lnTo>
                  <a:lnTo>
                    <a:pt x="1823006" y="0"/>
                  </a:lnTo>
                  <a:lnTo>
                    <a:pt x="364092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89189" cy="1759171"/>
            </a:xfrm>
            <a:custGeom>
              <a:avLst/>
              <a:gdLst/>
              <a:ahLst/>
              <a:cxnLst/>
              <a:rect l="l" t="t" r="r" b="b"/>
              <a:pathLst>
                <a:path w="3689189" h="1759171">
                  <a:moveTo>
                    <a:pt x="3654899" y="21590"/>
                  </a:moveTo>
                  <a:cubicBezTo>
                    <a:pt x="3656169" y="34290"/>
                    <a:pt x="3656169" y="44450"/>
                    <a:pt x="3657439" y="54610"/>
                  </a:cubicBezTo>
                  <a:cubicBezTo>
                    <a:pt x="3659979" y="89611"/>
                    <a:pt x="3661249" y="126200"/>
                    <a:pt x="3663789" y="161483"/>
                  </a:cubicBezTo>
                  <a:cubicBezTo>
                    <a:pt x="3663789" y="212447"/>
                    <a:pt x="3676489" y="1217353"/>
                    <a:pt x="3682839" y="1268317"/>
                  </a:cubicBezTo>
                  <a:cubicBezTo>
                    <a:pt x="3689189" y="1345417"/>
                    <a:pt x="3685379" y="1423823"/>
                    <a:pt x="3685379" y="1500922"/>
                  </a:cubicBezTo>
                  <a:cubicBezTo>
                    <a:pt x="3685379" y="1568874"/>
                    <a:pt x="3686649" y="1631599"/>
                    <a:pt x="3687919" y="1698211"/>
                  </a:cubicBezTo>
                  <a:cubicBezTo>
                    <a:pt x="3687919" y="1719801"/>
                    <a:pt x="3687919" y="1733771"/>
                    <a:pt x="3687919" y="1757901"/>
                  </a:cubicBezTo>
                  <a:cubicBezTo>
                    <a:pt x="3665059" y="1757901"/>
                    <a:pt x="3644739" y="1759171"/>
                    <a:pt x="3618014" y="1757901"/>
                  </a:cubicBezTo>
                  <a:cubicBezTo>
                    <a:pt x="3433671" y="1752821"/>
                    <a:pt x="3246492" y="1759171"/>
                    <a:pt x="3062149" y="1754091"/>
                  </a:cubicBezTo>
                  <a:cubicBezTo>
                    <a:pt x="2951543" y="1750281"/>
                    <a:pt x="2843773" y="1752821"/>
                    <a:pt x="2733167" y="1750281"/>
                  </a:cubicBezTo>
                  <a:cubicBezTo>
                    <a:pt x="2682118" y="1749011"/>
                    <a:pt x="2631069" y="1747741"/>
                    <a:pt x="2580020" y="1746471"/>
                  </a:cubicBezTo>
                  <a:cubicBezTo>
                    <a:pt x="2548824" y="1746471"/>
                    <a:pt x="2520463" y="1747741"/>
                    <a:pt x="2489267" y="1747741"/>
                  </a:cubicBezTo>
                  <a:cubicBezTo>
                    <a:pt x="2409858" y="1746471"/>
                    <a:pt x="2191482" y="1747741"/>
                    <a:pt x="2112072" y="1746471"/>
                  </a:cubicBezTo>
                  <a:cubicBezTo>
                    <a:pt x="2055351" y="1745201"/>
                    <a:pt x="920932" y="1754091"/>
                    <a:pt x="864211" y="1752821"/>
                  </a:cubicBezTo>
                  <a:cubicBezTo>
                    <a:pt x="850031" y="1752821"/>
                    <a:pt x="833015" y="1754091"/>
                    <a:pt x="818834" y="1754091"/>
                  </a:cubicBezTo>
                  <a:cubicBezTo>
                    <a:pt x="784802" y="1754091"/>
                    <a:pt x="753605" y="1755361"/>
                    <a:pt x="719573" y="1755361"/>
                  </a:cubicBezTo>
                  <a:cubicBezTo>
                    <a:pt x="634491" y="1755361"/>
                    <a:pt x="552246" y="1754091"/>
                    <a:pt x="467164" y="1752821"/>
                  </a:cubicBezTo>
                  <a:cubicBezTo>
                    <a:pt x="416116" y="1751551"/>
                    <a:pt x="365067" y="1750281"/>
                    <a:pt x="316854" y="1749011"/>
                  </a:cubicBezTo>
                  <a:cubicBezTo>
                    <a:pt x="226100" y="1747741"/>
                    <a:pt x="135347" y="1746471"/>
                    <a:pt x="48260" y="1746471"/>
                  </a:cubicBezTo>
                  <a:cubicBezTo>
                    <a:pt x="38100" y="1746471"/>
                    <a:pt x="29210" y="1746471"/>
                    <a:pt x="19050" y="1745201"/>
                  </a:cubicBezTo>
                  <a:cubicBezTo>
                    <a:pt x="10160" y="1743931"/>
                    <a:pt x="5080" y="1737581"/>
                    <a:pt x="7620" y="1728691"/>
                  </a:cubicBezTo>
                  <a:cubicBezTo>
                    <a:pt x="16510" y="1696938"/>
                    <a:pt x="12700" y="1664268"/>
                    <a:pt x="11430" y="1630292"/>
                  </a:cubicBezTo>
                  <a:cubicBezTo>
                    <a:pt x="10160" y="1561033"/>
                    <a:pt x="6350" y="1493081"/>
                    <a:pt x="7620" y="1423823"/>
                  </a:cubicBezTo>
                  <a:cubicBezTo>
                    <a:pt x="5080" y="1337576"/>
                    <a:pt x="0" y="269945"/>
                    <a:pt x="7620" y="182391"/>
                  </a:cubicBezTo>
                  <a:cubicBezTo>
                    <a:pt x="8890" y="165403"/>
                    <a:pt x="7620" y="147109"/>
                    <a:pt x="8890" y="130121"/>
                  </a:cubicBezTo>
                  <a:cubicBezTo>
                    <a:pt x="10160" y="102679"/>
                    <a:pt x="12700" y="726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446" y="30480"/>
                    <a:pt x="109822" y="29210"/>
                  </a:cubicBezTo>
                  <a:cubicBezTo>
                    <a:pt x="186396" y="25400"/>
                    <a:pt x="262969" y="22860"/>
                    <a:pt x="342378" y="20320"/>
                  </a:cubicBezTo>
                  <a:cubicBezTo>
                    <a:pt x="396263" y="17780"/>
                    <a:pt x="450148" y="16510"/>
                    <a:pt x="501197" y="13970"/>
                  </a:cubicBezTo>
                  <a:cubicBezTo>
                    <a:pt x="552246" y="11430"/>
                    <a:pt x="606131" y="8890"/>
                    <a:pt x="657180" y="8890"/>
                  </a:cubicBezTo>
                  <a:cubicBezTo>
                    <a:pt x="713901" y="7620"/>
                    <a:pt x="770622" y="10160"/>
                    <a:pt x="827342" y="8890"/>
                  </a:cubicBezTo>
                  <a:cubicBezTo>
                    <a:pt x="898244" y="8890"/>
                    <a:pt x="2182974" y="6350"/>
                    <a:pt x="2253875" y="5080"/>
                  </a:cubicBezTo>
                  <a:cubicBezTo>
                    <a:pt x="2321940" y="3810"/>
                    <a:pt x="2390005" y="2540"/>
                    <a:pt x="2460906" y="2540"/>
                  </a:cubicBezTo>
                  <a:cubicBezTo>
                    <a:pt x="2577184" y="1270"/>
                    <a:pt x="2690626" y="0"/>
                    <a:pt x="2806904" y="0"/>
                  </a:cubicBezTo>
                  <a:cubicBezTo>
                    <a:pt x="2855117" y="0"/>
                    <a:pt x="2906166" y="2540"/>
                    <a:pt x="2954379" y="2540"/>
                  </a:cubicBezTo>
                  <a:cubicBezTo>
                    <a:pt x="3087673" y="3810"/>
                    <a:pt x="3223803" y="5080"/>
                    <a:pt x="3357098" y="7620"/>
                  </a:cubicBezTo>
                  <a:cubicBezTo>
                    <a:pt x="3427999" y="8890"/>
                    <a:pt x="3498900" y="12700"/>
                    <a:pt x="3569801" y="16510"/>
                  </a:cubicBezTo>
                  <a:cubicBezTo>
                    <a:pt x="3586818" y="16510"/>
                    <a:pt x="3603834" y="16510"/>
                    <a:pt x="3618014" y="16510"/>
                  </a:cubicBezTo>
                  <a:cubicBezTo>
                    <a:pt x="3635849" y="17780"/>
                    <a:pt x="3644739" y="20320"/>
                    <a:pt x="3654899" y="21590"/>
                  </a:cubicBezTo>
                  <a:close/>
                  <a:moveTo>
                    <a:pt x="3665059" y="1741391"/>
                  </a:moveTo>
                  <a:cubicBezTo>
                    <a:pt x="3666329" y="1724881"/>
                    <a:pt x="3667599" y="1712181"/>
                    <a:pt x="3667599" y="1699481"/>
                  </a:cubicBezTo>
                  <a:cubicBezTo>
                    <a:pt x="3666329" y="1625065"/>
                    <a:pt x="3665059" y="1555806"/>
                    <a:pt x="3665059" y="1481321"/>
                  </a:cubicBezTo>
                  <a:cubicBezTo>
                    <a:pt x="3665059" y="1447345"/>
                    <a:pt x="3667599" y="1413369"/>
                    <a:pt x="3666329" y="1379393"/>
                  </a:cubicBezTo>
                  <a:cubicBezTo>
                    <a:pt x="3666329" y="1348030"/>
                    <a:pt x="3665059" y="1315361"/>
                    <a:pt x="3663789" y="1283998"/>
                  </a:cubicBezTo>
                  <a:cubicBezTo>
                    <a:pt x="3658709" y="1235648"/>
                    <a:pt x="3647279" y="234662"/>
                    <a:pt x="3647279" y="186312"/>
                  </a:cubicBezTo>
                  <a:cubicBezTo>
                    <a:pt x="3644739" y="145802"/>
                    <a:pt x="3642199" y="103985"/>
                    <a:pt x="3639659" y="63500"/>
                  </a:cubicBezTo>
                  <a:cubicBezTo>
                    <a:pt x="3638389" y="44450"/>
                    <a:pt x="3637119" y="43180"/>
                    <a:pt x="3609506" y="41910"/>
                  </a:cubicBezTo>
                  <a:cubicBezTo>
                    <a:pt x="3600998" y="41910"/>
                    <a:pt x="3595326" y="41910"/>
                    <a:pt x="3586818" y="40640"/>
                  </a:cubicBezTo>
                  <a:cubicBezTo>
                    <a:pt x="3515917" y="36830"/>
                    <a:pt x="3442179" y="31750"/>
                    <a:pt x="3371278" y="30480"/>
                  </a:cubicBezTo>
                  <a:cubicBezTo>
                    <a:pt x="3198279" y="26670"/>
                    <a:pt x="3022444" y="25400"/>
                    <a:pt x="2849445" y="22860"/>
                  </a:cubicBezTo>
                  <a:cubicBezTo>
                    <a:pt x="2823921" y="22860"/>
                    <a:pt x="2795560" y="22860"/>
                    <a:pt x="2770036" y="22860"/>
                  </a:cubicBezTo>
                  <a:cubicBezTo>
                    <a:pt x="2727495" y="22860"/>
                    <a:pt x="2684954" y="22860"/>
                    <a:pt x="2645250" y="22860"/>
                  </a:cubicBezTo>
                  <a:cubicBezTo>
                    <a:pt x="2554496" y="22860"/>
                    <a:pt x="2463743" y="22860"/>
                    <a:pt x="2375825" y="24130"/>
                  </a:cubicBezTo>
                  <a:cubicBezTo>
                    <a:pt x="2299251" y="25400"/>
                    <a:pt x="1008850" y="29210"/>
                    <a:pt x="932276" y="29210"/>
                  </a:cubicBezTo>
                  <a:cubicBezTo>
                    <a:pt x="807490" y="29210"/>
                    <a:pt x="682704" y="26670"/>
                    <a:pt x="557918" y="33020"/>
                  </a:cubicBezTo>
                  <a:cubicBezTo>
                    <a:pt x="492689" y="36830"/>
                    <a:pt x="430296" y="36830"/>
                    <a:pt x="367903" y="38100"/>
                  </a:cubicBezTo>
                  <a:cubicBezTo>
                    <a:pt x="260133" y="41910"/>
                    <a:pt x="152363" y="45720"/>
                    <a:pt x="49530" y="50800"/>
                  </a:cubicBezTo>
                  <a:cubicBezTo>
                    <a:pt x="36830" y="50800"/>
                    <a:pt x="34290" y="53340"/>
                    <a:pt x="33020" y="68703"/>
                  </a:cubicBezTo>
                  <a:cubicBezTo>
                    <a:pt x="31750" y="92224"/>
                    <a:pt x="31750" y="115746"/>
                    <a:pt x="30480" y="139268"/>
                  </a:cubicBezTo>
                  <a:cubicBezTo>
                    <a:pt x="29210" y="178471"/>
                    <a:pt x="26670" y="216368"/>
                    <a:pt x="25400" y="255571"/>
                  </a:cubicBezTo>
                  <a:cubicBezTo>
                    <a:pt x="20320" y="297387"/>
                    <a:pt x="26670" y="1319281"/>
                    <a:pt x="29210" y="1361098"/>
                  </a:cubicBezTo>
                  <a:cubicBezTo>
                    <a:pt x="29210" y="1405528"/>
                    <a:pt x="29210" y="1451265"/>
                    <a:pt x="30480" y="1495695"/>
                  </a:cubicBezTo>
                  <a:cubicBezTo>
                    <a:pt x="30480" y="1528364"/>
                    <a:pt x="33020" y="1561033"/>
                    <a:pt x="33020" y="1593703"/>
                  </a:cubicBezTo>
                  <a:cubicBezTo>
                    <a:pt x="33020" y="1628985"/>
                    <a:pt x="33020" y="1664268"/>
                    <a:pt x="31750" y="1699481"/>
                  </a:cubicBezTo>
                  <a:cubicBezTo>
                    <a:pt x="31750" y="1703291"/>
                    <a:pt x="31750" y="1705831"/>
                    <a:pt x="31750" y="1709641"/>
                  </a:cubicBezTo>
                  <a:cubicBezTo>
                    <a:pt x="31750" y="1719801"/>
                    <a:pt x="35560" y="1723611"/>
                    <a:pt x="44450" y="1723611"/>
                  </a:cubicBezTo>
                  <a:cubicBezTo>
                    <a:pt x="70118" y="1723611"/>
                    <a:pt x="109822" y="1724881"/>
                    <a:pt x="146691" y="1724881"/>
                  </a:cubicBezTo>
                  <a:cubicBezTo>
                    <a:pt x="200576" y="1724881"/>
                    <a:pt x="257297" y="1722341"/>
                    <a:pt x="311182" y="1724881"/>
                  </a:cubicBezTo>
                  <a:cubicBezTo>
                    <a:pt x="399099" y="1728691"/>
                    <a:pt x="487017" y="1731231"/>
                    <a:pt x="574934" y="1729961"/>
                  </a:cubicBezTo>
                  <a:cubicBezTo>
                    <a:pt x="631655" y="1728691"/>
                    <a:pt x="685540" y="1731231"/>
                    <a:pt x="742261" y="1731231"/>
                  </a:cubicBezTo>
                  <a:cubicBezTo>
                    <a:pt x="824507" y="1731231"/>
                    <a:pt x="906752" y="1729961"/>
                    <a:pt x="988997" y="1731231"/>
                  </a:cubicBezTo>
                  <a:cubicBezTo>
                    <a:pt x="1110947" y="1732501"/>
                    <a:pt x="2449562" y="1722341"/>
                    <a:pt x="2574348" y="1724881"/>
                  </a:cubicBezTo>
                  <a:cubicBezTo>
                    <a:pt x="2628233" y="1726151"/>
                    <a:pt x="2682118" y="1727421"/>
                    <a:pt x="2733167" y="1727421"/>
                  </a:cubicBezTo>
                  <a:cubicBezTo>
                    <a:pt x="2826757" y="1729961"/>
                    <a:pt x="2917510" y="1726151"/>
                    <a:pt x="3011100" y="1729961"/>
                  </a:cubicBezTo>
                  <a:cubicBezTo>
                    <a:pt x="3087673" y="1732501"/>
                    <a:pt x="3164246" y="1732501"/>
                    <a:pt x="3240820" y="1735041"/>
                  </a:cubicBezTo>
                  <a:cubicBezTo>
                    <a:pt x="3354262" y="1738851"/>
                    <a:pt x="3467704" y="1741391"/>
                    <a:pt x="3581146" y="1742661"/>
                  </a:cubicBezTo>
                  <a:cubicBezTo>
                    <a:pt x="3623686" y="1742661"/>
                    <a:pt x="3644739" y="1741391"/>
                    <a:pt x="3665059" y="1741391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4658" y="1028700"/>
            <a:ext cx="15578683" cy="7112234"/>
            <a:chOff x="0" y="0"/>
            <a:chExt cx="3506268" cy="160073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483408" cy="1572799"/>
            </a:xfrm>
            <a:custGeom>
              <a:avLst/>
              <a:gdLst/>
              <a:ahLst/>
              <a:cxnLst/>
              <a:rect l="l" t="t" r="r" b="b"/>
              <a:pathLst>
                <a:path w="3483408" h="1572799">
                  <a:moveTo>
                    <a:pt x="3483408" y="1572799"/>
                  </a:moveTo>
                  <a:lnTo>
                    <a:pt x="0" y="1565179"/>
                  </a:lnTo>
                  <a:lnTo>
                    <a:pt x="0" y="558715"/>
                  </a:lnTo>
                  <a:lnTo>
                    <a:pt x="17780" y="19050"/>
                  </a:lnTo>
                  <a:lnTo>
                    <a:pt x="1734947" y="0"/>
                  </a:lnTo>
                  <a:lnTo>
                    <a:pt x="3464358" y="5080"/>
                  </a:lnTo>
                  <a:close/>
                </a:path>
              </a:pathLst>
            </a:custGeom>
            <a:solidFill>
              <a:srgbClr val="25262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3512618" cy="1599469"/>
            </a:xfrm>
            <a:custGeom>
              <a:avLst/>
              <a:gdLst/>
              <a:ahLst/>
              <a:cxnLst/>
              <a:rect l="l" t="t" r="r" b="b"/>
              <a:pathLst>
                <a:path w="3512618" h="1599469">
                  <a:moveTo>
                    <a:pt x="3478328" y="21590"/>
                  </a:moveTo>
                  <a:cubicBezTo>
                    <a:pt x="3479598" y="34290"/>
                    <a:pt x="3479598" y="44450"/>
                    <a:pt x="3480868" y="54610"/>
                  </a:cubicBezTo>
                  <a:cubicBezTo>
                    <a:pt x="3483408" y="87140"/>
                    <a:pt x="3484678" y="120150"/>
                    <a:pt x="3487218" y="151982"/>
                  </a:cubicBezTo>
                  <a:cubicBezTo>
                    <a:pt x="3487218" y="197961"/>
                    <a:pt x="3499918" y="1104573"/>
                    <a:pt x="3506268" y="1150552"/>
                  </a:cubicBezTo>
                  <a:cubicBezTo>
                    <a:pt x="3512618" y="1220110"/>
                    <a:pt x="3508808" y="1290846"/>
                    <a:pt x="3508808" y="1360404"/>
                  </a:cubicBezTo>
                  <a:cubicBezTo>
                    <a:pt x="3508808" y="1421710"/>
                    <a:pt x="3510078" y="1478299"/>
                    <a:pt x="3511348" y="1538509"/>
                  </a:cubicBezTo>
                  <a:cubicBezTo>
                    <a:pt x="3511348" y="1560099"/>
                    <a:pt x="3511348" y="1574069"/>
                    <a:pt x="3511348" y="1598199"/>
                  </a:cubicBezTo>
                  <a:cubicBezTo>
                    <a:pt x="3488488" y="1598199"/>
                    <a:pt x="3468168" y="1599469"/>
                    <a:pt x="3442016" y="1598199"/>
                  </a:cubicBezTo>
                  <a:cubicBezTo>
                    <a:pt x="3266775" y="1593119"/>
                    <a:pt x="3088838" y="1599469"/>
                    <a:pt x="2913597" y="1594389"/>
                  </a:cubicBezTo>
                  <a:cubicBezTo>
                    <a:pt x="2808452" y="1590579"/>
                    <a:pt x="2706003" y="1593119"/>
                    <a:pt x="2600859" y="1590579"/>
                  </a:cubicBezTo>
                  <a:cubicBezTo>
                    <a:pt x="2552330" y="1589309"/>
                    <a:pt x="2503802" y="1588039"/>
                    <a:pt x="2455274" y="1586769"/>
                  </a:cubicBezTo>
                  <a:cubicBezTo>
                    <a:pt x="2425618" y="1586769"/>
                    <a:pt x="2398657" y="1588039"/>
                    <a:pt x="2369001" y="1588039"/>
                  </a:cubicBezTo>
                  <a:cubicBezTo>
                    <a:pt x="2293513" y="1586769"/>
                    <a:pt x="2085920" y="1588039"/>
                    <a:pt x="2010431" y="1586769"/>
                  </a:cubicBezTo>
                  <a:cubicBezTo>
                    <a:pt x="1956511" y="1585499"/>
                    <a:pt x="878104" y="1594389"/>
                    <a:pt x="824183" y="1593119"/>
                  </a:cubicBezTo>
                  <a:cubicBezTo>
                    <a:pt x="810703" y="1593119"/>
                    <a:pt x="794527" y="1594389"/>
                    <a:pt x="781047" y="1594389"/>
                  </a:cubicBezTo>
                  <a:cubicBezTo>
                    <a:pt x="748695" y="1594389"/>
                    <a:pt x="719039" y="1595659"/>
                    <a:pt x="686687" y="1595659"/>
                  </a:cubicBezTo>
                  <a:cubicBezTo>
                    <a:pt x="605806" y="1595659"/>
                    <a:pt x="527622" y="1594389"/>
                    <a:pt x="446741" y="1593119"/>
                  </a:cubicBezTo>
                  <a:cubicBezTo>
                    <a:pt x="398213" y="1591849"/>
                    <a:pt x="349685" y="1590579"/>
                    <a:pt x="303852" y="1589309"/>
                  </a:cubicBezTo>
                  <a:cubicBezTo>
                    <a:pt x="217580" y="1588039"/>
                    <a:pt x="131307" y="1586769"/>
                    <a:pt x="48260" y="1586769"/>
                  </a:cubicBezTo>
                  <a:cubicBezTo>
                    <a:pt x="38100" y="1586769"/>
                    <a:pt x="29210" y="1586769"/>
                    <a:pt x="19050" y="1585499"/>
                  </a:cubicBezTo>
                  <a:cubicBezTo>
                    <a:pt x="10160" y="1584229"/>
                    <a:pt x="5080" y="1577879"/>
                    <a:pt x="7620" y="1568989"/>
                  </a:cubicBezTo>
                  <a:cubicBezTo>
                    <a:pt x="16510" y="1537247"/>
                    <a:pt x="12700" y="1507773"/>
                    <a:pt x="11430" y="1477120"/>
                  </a:cubicBezTo>
                  <a:cubicBezTo>
                    <a:pt x="10160" y="1414636"/>
                    <a:pt x="6350" y="1353331"/>
                    <a:pt x="7620" y="1290846"/>
                  </a:cubicBezTo>
                  <a:cubicBezTo>
                    <a:pt x="5080" y="1213036"/>
                    <a:pt x="0" y="249835"/>
                    <a:pt x="7620" y="170845"/>
                  </a:cubicBezTo>
                  <a:cubicBezTo>
                    <a:pt x="8890" y="155519"/>
                    <a:pt x="7620" y="139013"/>
                    <a:pt x="8890" y="123687"/>
                  </a:cubicBezTo>
                  <a:cubicBezTo>
                    <a:pt x="10160" y="98929"/>
                    <a:pt x="12700" y="7181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07" y="30480"/>
                    <a:pt x="107043" y="29210"/>
                  </a:cubicBezTo>
                  <a:cubicBezTo>
                    <a:pt x="179835" y="25400"/>
                    <a:pt x="252628" y="22860"/>
                    <a:pt x="328116" y="20320"/>
                  </a:cubicBezTo>
                  <a:cubicBezTo>
                    <a:pt x="379341" y="17780"/>
                    <a:pt x="430565" y="16510"/>
                    <a:pt x="479093" y="13970"/>
                  </a:cubicBezTo>
                  <a:cubicBezTo>
                    <a:pt x="527622" y="11430"/>
                    <a:pt x="578846" y="8890"/>
                    <a:pt x="627374" y="8890"/>
                  </a:cubicBezTo>
                  <a:cubicBezTo>
                    <a:pt x="681295" y="7620"/>
                    <a:pt x="735215" y="10160"/>
                    <a:pt x="789135" y="8890"/>
                  </a:cubicBezTo>
                  <a:cubicBezTo>
                    <a:pt x="856536" y="8890"/>
                    <a:pt x="2077831" y="6350"/>
                    <a:pt x="2145232" y="5080"/>
                  </a:cubicBezTo>
                  <a:cubicBezTo>
                    <a:pt x="2209936" y="3810"/>
                    <a:pt x="2274641" y="2540"/>
                    <a:pt x="2342041" y="2540"/>
                  </a:cubicBezTo>
                  <a:cubicBezTo>
                    <a:pt x="2452578" y="1270"/>
                    <a:pt x="2560418" y="0"/>
                    <a:pt x="2670955" y="0"/>
                  </a:cubicBezTo>
                  <a:cubicBezTo>
                    <a:pt x="2716787" y="0"/>
                    <a:pt x="2765316" y="2540"/>
                    <a:pt x="2811148" y="2540"/>
                  </a:cubicBezTo>
                  <a:cubicBezTo>
                    <a:pt x="2937861" y="3810"/>
                    <a:pt x="3067270" y="5080"/>
                    <a:pt x="3193983" y="7620"/>
                  </a:cubicBezTo>
                  <a:cubicBezTo>
                    <a:pt x="3261383" y="8890"/>
                    <a:pt x="3328783" y="12700"/>
                    <a:pt x="3396184" y="16510"/>
                  </a:cubicBezTo>
                  <a:cubicBezTo>
                    <a:pt x="3412360" y="16510"/>
                    <a:pt x="3428536" y="16510"/>
                    <a:pt x="3442016" y="16510"/>
                  </a:cubicBezTo>
                  <a:cubicBezTo>
                    <a:pt x="3459278" y="17780"/>
                    <a:pt x="3468168" y="20320"/>
                    <a:pt x="3478328" y="21590"/>
                  </a:cubicBezTo>
                  <a:close/>
                  <a:moveTo>
                    <a:pt x="3488488" y="1581689"/>
                  </a:moveTo>
                  <a:cubicBezTo>
                    <a:pt x="3489758" y="1565179"/>
                    <a:pt x="3491028" y="1552479"/>
                    <a:pt x="3491028" y="1539779"/>
                  </a:cubicBezTo>
                  <a:cubicBezTo>
                    <a:pt x="3489758" y="1472405"/>
                    <a:pt x="3488488" y="1409920"/>
                    <a:pt x="3488488" y="1342720"/>
                  </a:cubicBezTo>
                  <a:cubicBezTo>
                    <a:pt x="3488488" y="1312068"/>
                    <a:pt x="3491028" y="1281415"/>
                    <a:pt x="3489758" y="1250762"/>
                  </a:cubicBezTo>
                  <a:cubicBezTo>
                    <a:pt x="3489758" y="1222467"/>
                    <a:pt x="3488488" y="1192994"/>
                    <a:pt x="3487218" y="1164699"/>
                  </a:cubicBezTo>
                  <a:cubicBezTo>
                    <a:pt x="3482138" y="1121078"/>
                    <a:pt x="3470708" y="218003"/>
                    <a:pt x="3470708" y="174382"/>
                  </a:cubicBezTo>
                  <a:cubicBezTo>
                    <a:pt x="3468168" y="137835"/>
                    <a:pt x="3465628" y="100108"/>
                    <a:pt x="3463088" y="63500"/>
                  </a:cubicBezTo>
                  <a:cubicBezTo>
                    <a:pt x="3461818" y="44450"/>
                    <a:pt x="3460548" y="43180"/>
                    <a:pt x="3433928" y="41910"/>
                  </a:cubicBezTo>
                  <a:cubicBezTo>
                    <a:pt x="3425840" y="41910"/>
                    <a:pt x="3420448" y="41910"/>
                    <a:pt x="3412360" y="40640"/>
                  </a:cubicBezTo>
                  <a:cubicBezTo>
                    <a:pt x="3344960" y="36830"/>
                    <a:pt x="3274863" y="31750"/>
                    <a:pt x="3207463" y="30480"/>
                  </a:cubicBezTo>
                  <a:cubicBezTo>
                    <a:pt x="3043006" y="26670"/>
                    <a:pt x="2875853" y="25400"/>
                    <a:pt x="2711396" y="22860"/>
                  </a:cubicBezTo>
                  <a:cubicBezTo>
                    <a:pt x="2687131" y="22860"/>
                    <a:pt x="2660171" y="22860"/>
                    <a:pt x="2635907" y="22860"/>
                  </a:cubicBezTo>
                  <a:cubicBezTo>
                    <a:pt x="2595467" y="22860"/>
                    <a:pt x="2555027" y="22860"/>
                    <a:pt x="2517282" y="22860"/>
                  </a:cubicBezTo>
                  <a:cubicBezTo>
                    <a:pt x="2431010" y="22860"/>
                    <a:pt x="2344737" y="22860"/>
                    <a:pt x="2261161" y="24130"/>
                  </a:cubicBezTo>
                  <a:cubicBezTo>
                    <a:pt x="2188368" y="25400"/>
                    <a:pt x="961680" y="29210"/>
                    <a:pt x="888888" y="29210"/>
                  </a:cubicBezTo>
                  <a:cubicBezTo>
                    <a:pt x="770263" y="29210"/>
                    <a:pt x="651638" y="26670"/>
                    <a:pt x="533014" y="33020"/>
                  </a:cubicBezTo>
                  <a:cubicBezTo>
                    <a:pt x="471005" y="36830"/>
                    <a:pt x="411693" y="36830"/>
                    <a:pt x="352381" y="38100"/>
                  </a:cubicBezTo>
                  <a:cubicBezTo>
                    <a:pt x="249932" y="41910"/>
                    <a:pt x="147483" y="45720"/>
                    <a:pt x="49530" y="50800"/>
                  </a:cubicBezTo>
                  <a:cubicBezTo>
                    <a:pt x="36830" y="50800"/>
                    <a:pt x="34290" y="53340"/>
                    <a:pt x="33020" y="68277"/>
                  </a:cubicBezTo>
                  <a:cubicBezTo>
                    <a:pt x="31750" y="89498"/>
                    <a:pt x="31750" y="110719"/>
                    <a:pt x="30480" y="131940"/>
                  </a:cubicBezTo>
                  <a:cubicBezTo>
                    <a:pt x="29210" y="167308"/>
                    <a:pt x="26670" y="201498"/>
                    <a:pt x="25400" y="236866"/>
                  </a:cubicBezTo>
                  <a:cubicBezTo>
                    <a:pt x="20320" y="274593"/>
                    <a:pt x="26670" y="1196531"/>
                    <a:pt x="29210" y="1234257"/>
                  </a:cubicBezTo>
                  <a:cubicBezTo>
                    <a:pt x="29210" y="1274341"/>
                    <a:pt x="29210" y="1315604"/>
                    <a:pt x="30480" y="1355689"/>
                  </a:cubicBezTo>
                  <a:cubicBezTo>
                    <a:pt x="30480" y="1385162"/>
                    <a:pt x="33020" y="1414636"/>
                    <a:pt x="33020" y="1444110"/>
                  </a:cubicBezTo>
                  <a:cubicBezTo>
                    <a:pt x="33020" y="1475941"/>
                    <a:pt x="33020" y="1507773"/>
                    <a:pt x="31750" y="1539779"/>
                  </a:cubicBezTo>
                  <a:cubicBezTo>
                    <a:pt x="31750" y="1543589"/>
                    <a:pt x="31750" y="1546129"/>
                    <a:pt x="31750" y="1549939"/>
                  </a:cubicBezTo>
                  <a:cubicBezTo>
                    <a:pt x="31750" y="1560099"/>
                    <a:pt x="35560" y="1563909"/>
                    <a:pt x="44450" y="1563909"/>
                  </a:cubicBezTo>
                  <a:cubicBezTo>
                    <a:pt x="69299" y="1563909"/>
                    <a:pt x="107043" y="1565179"/>
                    <a:pt x="142091" y="1565179"/>
                  </a:cubicBezTo>
                  <a:cubicBezTo>
                    <a:pt x="193316" y="1565179"/>
                    <a:pt x="247236" y="1562639"/>
                    <a:pt x="298460" y="1565179"/>
                  </a:cubicBezTo>
                  <a:cubicBezTo>
                    <a:pt x="382037" y="1568989"/>
                    <a:pt x="465613" y="1571529"/>
                    <a:pt x="549190" y="1570259"/>
                  </a:cubicBezTo>
                  <a:cubicBezTo>
                    <a:pt x="603110" y="1568989"/>
                    <a:pt x="654334" y="1571529"/>
                    <a:pt x="708255" y="1571529"/>
                  </a:cubicBezTo>
                  <a:cubicBezTo>
                    <a:pt x="786439" y="1571529"/>
                    <a:pt x="864624" y="1570259"/>
                    <a:pt x="942808" y="1571529"/>
                  </a:cubicBezTo>
                  <a:cubicBezTo>
                    <a:pt x="1058737" y="1572799"/>
                    <a:pt x="2331257" y="1562639"/>
                    <a:pt x="2449882" y="1565179"/>
                  </a:cubicBezTo>
                  <a:cubicBezTo>
                    <a:pt x="2501106" y="1566449"/>
                    <a:pt x="2552330" y="1567719"/>
                    <a:pt x="2600859" y="1567719"/>
                  </a:cubicBezTo>
                  <a:cubicBezTo>
                    <a:pt x="2689827" y="1570259"/>
                    <a:pt x="2776100" y="1566449"/>
                    <a:pt x="2865068" y="1570259"/>
                  </a:cubicBezTo>
                  <a:cubicBezTo>
                    <a:pt x="2937861" y="1572799"/>
                    <a:pt x="3010653" y="1572799"/>
                    <a:pt x="3083446" y="1575339"/>
                  </a:cubicBezTo>
                  <a:cubicBezTo>
                    <a:pt x="3191287" y="1579149"/>
                    <a:pt x="3299127" y="1581689"/>
                    <a:pt x="3406968" y="1582959"/>
                  </a:cubicBezTo>
                  <a:cubicBezTo>
                    <a:pt x="3447408" y="1582959"/>
                    <a:pt x="3468168" y="1581689"/>
                    <a:pt x="3488488" y="1581689"/>
                  </a:cubicBezTo>
                  <a:close/>
                </a:path>
              </a:pathLst>
            </a:custGeom>
            <a:solidFill>
              <a:srgbClr val="2526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509733" y="3054234"/>
            <a:ext cx="13872951" cy="435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Muslim Female Student who participate in Ramadan  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African American LGBTQ Male Student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Mexican Immigrant Student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Transgender Female Student 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Hispanic Student with Autism 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Asian American Student with Dyslexia 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- African American female student with mental disorder </a:t>
            </a:r>
          </a:p>
          <a:p>
            <a:pPr>
              <a:lnSpc>
                <a:spcPts val="4208"/>
              </a:lnSpc>
            </a:pPr>
            <a:r>
              <a:rPr lang="en-US" sz="4338" spc="-290">
                <a:solidFill>
                  <a:srgbClr val="FFFFFF"/>
                </a:solidFill>
                <a:latin typeface="Gaegu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12623" y="1181100"/>
            <a:ext cx="12862754" cy="1434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4"/>
              </a:lnSpc>
            </a:pPr>
            <a:r>
              <a:rPr lang="en-US" sz="10430" spc="-698">
                <a:solidFill>
                  <a:srgbClr val="FFFFFF"/>
                </a:solidFill>
                <a:latin typeface="Gaegu Bold"/>
              </a:rPr>
              <a:t>Practicing EQUITY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264083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41238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18394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5549" y="8695012"/>
            <a:ext cx="3028368" cy="4827834"/>
          </a:xfrm>
          <a:custGeom>
            <a:avLst/>
            <a:gdLst/>
            <a:ahLst/>
            <a:cxnLst/>
            <a:rect l="l" t="t" r="r" b="b"/>
            <a:pathLst>
              <a:path w="3028368" h="4827834">
                <a:moveTo>
                  <a:pt x="0" y="0"/>
                </a:moveTo>
                <a:lnTo>
                  <a:pt x="3028368" y="0"/>
                </a:lnTo>
                <a:lnTo>
                  <a:pt x="3028368" y="4827834"/>
                </a:lnTo>
                <a:lnTo>
                  <a:pt x="0" y="48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C0148D248844795768CBD996C33CB" ma:contentTypeVersion="16" ma:contentTypeDescription="Create a new document." ma:contentTypeScope="" ma:versionID="2c3cb8c8d9d5edd9c19149ecbb1947d1">
  <xsd:schema xmlns:xsd="http://www.w3.org/2001/XMLSchema" xmlns:xs="http://www.w3.org/2001/XMLSchema" xmlns:p="http://schemas.microsoft.com/office/2006/metadata/properties" xmlns:ns2="23c13efc-da36-40b7-b209-6cc59b47eab2" xmlns:ns3="f8e1dfac-f611-4b83-ba73-b1a5fcd13099" targetNamespace="http://schemas.microsoft.com/office/2006/metadata/properties" ma:root="true" ma:fieldsID="cec6963baa1b75532e9eff4e7b8dbdee" ns2:_="" ns3:_="">
    <xsd:import namespace="23c13efc-da36-40b7-b209-6cc59b47eab2"/>
    <xsd:import namespace="f8e1dfac-f611-4b83-ba73-b1a5fcd13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13efc-da36-40b7-b209-6cc59b47e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b0fcfb6-cca6-4217-969e-ad04b1cf9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1dfac-f611-4b83-ba73-b1a5fcd1309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49a62b-2ec0-4ca4-a700-ad988dad9260}" ma:internalName="TaxCatchAll" ma:showField="CatchAllData" ma:web="f8e1dfac-f611-4b83-ba73-b1a5fcd13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c13efc-da36-40b7-b209-6cc59b47eab2">
      <Terms xmlns="http://schemas.microsoft.com/office/infopath/2007/PartnerControls"/>
    </lcf76f155ced4ddcb4097134ff3c332f>
    <TaxCatchAll xmlns="f8e1dfac-f611-4b83-ba73-b1a5fcd130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6AE05-5629-4471-9AA0-13C74FA92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13efc-da36-40b7-b209-6cc59b47eab2"/>
    <ds:schemaRef ds:uri="f8e1dfac-f611-4b83-ba73-b1a5fcd13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E324F-B735-4250-B0B3-612FFBBC3D35}">
  <ds:schemaRefs>
    <ds:schemaRef ds:uri="http://schemas.microsoft.com/office/2006/metadata/properties"/>
    <ds:schemaRef ds:uri="http://schemas.microsoft.com/office/infopath/2007/PartnerControls"/>
    <ds:schemaRef ds:uri="23c13efc-da36-40b7-b209-6cc59b47eab2"/>
    <ds:schemaRef ds:uri="f8e1dfac-f611-4b83-ba73-b1a5fcd13099"/>
  </ds:schemaRefs>
</ds:datastoreItem>
</file>

<file path=customXml/itemProps3.xml><?xml version="1.0" encoding="utf-8"?>
<ds:datastoreItem xmlns:ds="http://schemas.openxmlformats.org/officeDocument/2006/customXml" ds:itemID="{22B578E0-9C91-4D40-847F-EBF07A1373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Gaegu</vt:lpstr>
      <vt:lpstr>Gaegu Bold</vt:lpstr>
      <vt:lpstr>Arial</vt:lpstr>
      <vt:lpstr>Calibri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DCPS_Afterschool_Equity_Blake</dc:title>
  <dc:creator>Shakei Haynes</dc:creator>
  <cp:lastModifiedBy>Shakei Haynes</cp:lastModifiedBy>
  <cp:revision>1</cp:revision>
  <dcterms:created xsi:type="dcterms:W3CDTF">2006-08-16T00:00:00Z</dcterms:created>
  <dcterms:modified xsi:type="dcterms:W3CDTF">2023-08-15T23:01:02Z</dcterms:modified>
  <dc:identifier>DAFq9InxZ8E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0x01010079DC0148D248844795768CBD996C33CB</vt:lpwstr>
  </property>
</Properties>
</file>