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48" r:id="rId6"/>
  </p:sldMasterIdLst>
  <p:notesMasterIdLst>
    <p:notesMasterId r:id="rId24"/>
  </p:notesMasterIdLst>
  <p:sldIdLst>
    <p:sldId id="257" r:id="rId7"/>
    <p:sldId id="262" r:id="rId8"/>
    <p:sldId id="268" r:id="rId9"/>
    <p:sldId id="269" r:id="rId10"/>
    <p:sldId id="273" r:id="rId11"/>
    <p:sldId id="263" r:id="rId12"/>
    <p:sldId id="264" r:id="rId13"/>
    <p:sldId id="265" r:id="rId14"/>
    <p:sldId id="267" r:id="rId15"/>
    <p:sldId id="261" r:id="rId16"/>
    <p:sldId id="258" r:id="rId17"/>
    <p:sldId id="274" r:id="rId18"/>
    <p:sldId id="260" r:id="rId19"/>
    <p:sldId id="266"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31BEA-C2E6-73D4-8C4E-AD62171DC710}" v="340" dt="2023-08-03T11:12:33.252"/>
    <p1510:client id="{ADDA4EE2-7E14-4678-6464-0528CCD5A062}" v="360" dt="2023-07-27T03:54:17.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7" d="100"/>
          <a:sy n="47"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D6C36-A25D-49A6-8922-5EEF429FB3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F8AFDF0-13F8-4F44-9C1A-7C06D51D907C}">
      <dgm:prSet/>
      <dgm:spPr/>
      <dgm:t>
        <a:bodyPr/>
        <a:lstStyle/>
        <a:p>
          <a:r>
            <a:rPr lang="en-US"/>
            <a:t>According to the US Census Bureau:</a:t>
          </a:r>
        </a:p>
      </dgm:t>
    </dgm:pt>
    <dgm:pt modelId="{3D8FCAC5-3C70-4BDE-91CD-B175308E46A2}" type="parTrans" cxnId="{80821B21-10D7-48EC-ADDA-B304290110A5}">
      <dgm:prSet/>
      <dgm:spPr/>
      <dgm:t>
        <a:bodyPr/>
        <a:lstStyle/>
        <a:p>
          <a:endParaRPr lang="en-US"/>
        </a:p>
      </dgm:t>
    </dgm:pt>
    <dgm:pt modelId="{54C44BE4-3B39-430F-8E5C-059F750B68FF}" type="sibTrans" cxnId="{80821B21-10D7-48EC-ADDA-B304290110A5}">
      <dgm:prSet/>
      <dgm:spPr/>
      <dgm:t>
        <a:bodyPr/>
        <a:lstStyle/>
        <a:p>
          <a:endParaRPr lang="en-US"/>
        </a:p>
      </dgm:t>
    </dgm:pt>
    <dgm:pt modelId="{C542EE93-D6C7-40B4-8C5A-81451DC15845}">
      <dgm:prSet/>
      <dgm:spPr/>
      <dgm:t>
        <a:bodyPr/>
        <a:lstStyle/>
        <a:p>
          <a:r>
            <a:rPr lang="en-US"/>
            <a:t>The percentage of children with a disability in the United States increased between 2008 and 2019, from 3.9 percent to 4.3 percent</a:t>
          </a:r>
        </a:p>
      </dgm:t>
    </dgm:pt>
    <dgm:pt modelId="{14387E97-F6E3-4B0A-A08C-2605F3B87AB3}" type="parTrans" cxnId="{3C10822A-9EBC-4220-8D78-1E6378A934E7}">
      <dgm:prSet/>
      <dgm:spPr/>
      <dgm:t>
        <a:bodyPr/>
        <a:lstStyle/>
        <a:p>
          <a:endParaRPr lang="en-US"/>
        </a:p>
      </dgm:t>
    </dgm:pt>
    <dgm:pt modelId="{852EE95A-FEAA-4520-BE69-0B96F529DF21}" type="sibTrans" cxnId="{3C10822A-9EBC-4220-8D78-1E6378A934E7}">
      <dgm:prSet/>
      <dgm:spPr/>
      <dgm:t>
        <a:bodyPr/>
        <a:lstStyle/>
        <a:p>
          <a:endParaRPr lang="en-US"/>
        </a:p>
      </dgm:t>
    </dgm:pt>
    <dgm:pt modelId="{9975B2F5-6A33-4684-93F8-90DC7B9E155B}">
      <dgm:prSet/>
      <dgm:spPr/>
      <dgm:t>
        <a:bodyPr/>
        <a:lstStyle/>
        <a:p>
          <a:r>
            <a:rPr lang="en-US"/>
            <a:t>The most common type of disability among children 5 years and older in 2019 was cognitive difficulty</a:t>
          </a:r>
        </a:p>
      </dgm:t>
    </dgm:pt>
    <dgm:pt modelId="{A326EB78-99A0-40A8-BA2A-8A8705F84E86}" type="parTrans" cxnId="{BEEB0536-F592-424F-B4FE-06DD92F4C136}">
      <dgm:prSet/>
      <dgm:spPr/>
      <dgm:t>
        <a:bodyPr/>
        <a:lstStyle/>
        <a:p>
          <a:endParaRPr lang="en-US"/>
        </a:p>
      </dgm:t>
    </dgm:pt>
    <dgm:pt modelId="{553E7ABB-5845-4CB9-85E9-1D8C9A7F5760}" type="sibTrans" cxnId="{BEEB0536-F592-424F-B4FE-06DD92F4C136}">
      <dgm:prSet/>
      <dgm:spPr/>
      <dgm:t>
        <a:bodyPr/>
        <a:lstStyle/>
        <a:p>
          <a:endParaRPr lang="en-US"/>
        </a:p>
      </dgm:t>
    </dgm:pt>
    <dgm:pt modelId="{A0DC3538-6BED-4B5E-8283-F64302C12DB5}">
      <dgm:prSet/>
      <dgm:spPr/>
      <dgm:t>
        <a:bodyPr/>
        <a:lstStyle/>
        <a:p>
          <a:r>
            <a:rPr lang="en-US"/>
            <a:t>About 1 in 6 or 17%  of children ages 3-17 in the  US have one or more developmental disabilities</a:t>
          </a:r>
        </a:p>
      </dgm:t>
    </dgm:pt>
    <dgm:pt modelId="{23239D52-4BD1-4B5F-9D19-EE09AE787C4F}" type="parTrans" cxnId="{C79D12AC-27E9-4990-9039-21012275313C}">
      <dgm:prSet/>
      <dgm:spPr/>
      <dgm:t>
        <a:bodyPr/>
        <a:lstStyle/>
        <a:p>
          <a:endParaRPr lang="en-US"/>
        </a:p>
      </dgm:t>
    </dgm:pt>
    <dgm:pt modelId="{50674A5B-9B5D-49FF-81E5-B13F2AAB000F}" type="sibTrans" cxnId="{C79D12AC-27E9-4990-9039-21012275313C}">
      <dgm:prSet/>
      <dgm:spPr/>
      <dgm:t>
        <a:bodyPr/>
        <a:lstStyle/>
        <a:p>
          <a:endParaRPr lang="en-US"/>
        </a:p>
      </dgm:t>
    </dgm:pt>
    <dgm:pt modelId="{384F2558-24C1-4639-B42F-9A1CFE5D1746}" type="pres">
      <dgm:prSet presAssocID="{971D6C36-A25D-49A6-8922-5EEF429FB367}" presName="linear" presStyleCnt="0">
        <dgm:presLayoutVars>
          <dgm:animLvl val="lvl"/>
          <dgm:resizeHandles val="exact"/>
        </dgm:presLayoutVars>
      </dgm:prSet>
      <dgm:spPr/>
    </dgm:pt>
    <dgm:pt modelId="{721AB688-657A-4836-A6FF-7F078CF75930}" type="pres">
      <dgm:prSet presAssocID="{5F8AFDF0-13F8-4F44-9C1A-7C06D51D907C}" presName="parentText" presStyleLbl="node1" presStyleIdx="0" presStyleCnt="1">
        <dgm:presLayoutVars>
          <dgm:chMax val="0"/>
          <dgm:bulletEnabled val="1"/>
        </dgm:presLayoutVars>
      </dgm:prSet>
      <dgm:spPr/>
    </dgm:pt>
    <dgm:pt modelId="{D7F9E6B1-5D22-4467-9804-BB1B0ADB1BA1}" type="pres">
      <dgm:prSet presAssocID="{5F8AFDF0-13F8-4F44-9C1A-7C06D51D907C}" presName="childText" presStyleLbl="revTx" presStyleIdx="0" presStyleCnt="1">
        <dgm:presLayoutVars>
          <dgm:bulletEnabled val="1"/>
        </dgm:presLayoutVars>
      </dgm:prSet>
      <dgm:spPr/>
    </dgm:pt>
  </dgm:ptLst>
  <dgm:cxnLst>
    <dgm:cxn modelId="{80821B21-10D7-48EC-ADDA-B304290110A5}" srcId="{971D6C36-A25D-49A6-8922-5EEF429FB367}" destId="{5F8AFDF0-13F8-4F44-9C1A-7C06D51D907C}" srcOrd="0" destOrd="0" parTransId="{3D8FCAC5-3C70-4BDE-91CD-B175308E46A2}" sibTransId="{54C44BE4-3B39-430F-8E5C-059F750B68FF}"/>
    <dgm:cxn modelId="{3C10822A-9EBC-4220-8D78-1E6378A934E7}" srcId="{5F8AFDF0-13F8-4F44-9C1A-7C06D51D907C}" destId="{C542EE93-D6C7-40B4-8C5A-81451DC15845}" srcOrd="0" destOrd="0" parTransId="{14387E97-F6E3-4B0A-A08C-2605F3B87AB3}" sibTransId="{852EE95A-FEAA-4520-BE69-0B96F529DF21}"/>
    <dgm:cxn modelId="{BEEB0536-F592-424F-B4FE-06DD92F4C136}" srcId="{5F8AFDF0-13F8-4F44-9C1A-7C06D51D907C}" destId="{9975B2F5-6A33-4684-93F8-90DC7B9E155B}" srcOrd="1" destOrd="0" parTransId="{A326EB78-99A0-40A8-BA2A-8A8705F84E86}" sibTransId="{553E7ABB-5845-4CB9-85E9-1D8C9A7F5760}"/>
    <dgm:cxn modelId="{466AB737-E98A-4D86-A217-53357136116B}" type="presOf" srcId="{5F8AFDF0-13F8-4F44-9C1A-7C06D51D907C}" destId="{721AB688-657A-4836-A6FF-7F078CF75930}" srcOrd="0" destOrd="0" presId="urn:microsoft.com/office/officeart/2005/8/layout/vList2"/>
    <dgm:cxn modelId="{C24AF843-F0EA-495A-B5E4-52961575E465}" type="presOf" srcId="{9975B2F5-6A33-4684-93F8-90DC7B9E155B}" destId="{D7F9E6B1-5D22-4467-9804-BB1B0ADB1BA1}" srcOrd="0" destOrd="1" presId="urn:microsoft.com/office/officeart/2005/8/layout/vList2"/>
    <dgm:cxn modelId="{9C336C8D-F8A1-4819-A48E-584CAC97C9BA}" type="presOf" srcId="{971D6C36-A25D-49A6-8922-5EEF429FB367}" destId="{384F2558-24C1-4639-B42F-9A1CFE5D1746}" srcOrd="0" destOrd="0" presId="urn:microsoft.com/office/officeart/2005/8/layout/vList2"/>
    <dgm:cxn modelId="{2BA4F895-0C8F-43C7-8914-4A76E038225A}" type="presOf" srcId="{A0DC3538-6BED-4B5E-8283-F64302C12DB5}" destId="{D7F9E6B1-5D22-4467-9804-BB1B0ADB1BA1}" srcOrd="0" destOrd="2" presId="urn:microsoft.com/office/officeart/2005/8/layout/vList2"/>
    <dgm:cxn modelId="{C79D12AC-27E9-4990-9039-21012275313C}" srcId="{5F8AFDF0-13F8-4F44-9C1A-7C06D51D907C}" destId="{A0DC3538-6BED-4B5E-8283-F64302C12DB5}" srcOrd="2" destOrd="0" parTransId="{23239D52-4BD1-4B5F-9D19-EE09AE787C4F}" sibTransId="{50674A5B-9B5D-49FF-81E5-B13F2AAB000F}"/>
    <dgm:cxn modelId="{10F3F3BF-BE95-4F73-B11E-CBAC03A76C07}" type="presOf" srcId="{C542EE93-D6C7-40B4-8C5A-81451DC15845}" destId="{D7F9E6B1-5D22-4467-9804-BB1B0ADB1BA1}" srcOrd="0" destOrd="0" presId="urn:microsoft.com/office/officeart/2005/8/layout/vList2"/>
    <dgm:cxn modelId="{D6FB5EED-99B2-4824-823C-65C86E92146A}" type="presParOf" srcId="{384F2558-24C1-4639-B42F-9A1CFE5D1746}" destId="{721AB688-657A-4836-A6FF-7F078CF75930}" srcOrd="0" destOrd="0" presId="urn:microsoft.com/office/officeart/2005/8/layout/vList2"/>
    <dgm:cxn modelId="{4E5BED86-DED1-49BF-8CE8-812735EC9C88}" type="presParOf" srcId="{384F2558-24C1-4639-B42F-9A1CFE5D1746}" destId="{D7F9E6B1-5D22-4467-9804-BB1B0ADB1BA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C8519-5286-4A6A-90A9-80742ACC257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59FABC6-1235-4264-900F-C53F31DCC1B1}">
      <dgm:prSet/>
      <dgm:spPr/>
      <dgm:t>
        <a:bodyPr/>
        <a:lstStyle/>
        <a:p>
          <a:r>
            <a:rPr lang="en-US"/>
            <a:t>Specific Learning Disability</a:t>
          </a:r>
        </a:p>
      </dgm:t>
    </dgm:pt>
    <dgm:pt modelId="{0AB61336-6C9E-4AD9-B48B-6DE82A5E0830}" type="parTrans" cxnId="{AE6D5FBA-3D60-48D8-A287-530C886D19CC}">
      <dgm:prSet/>
      <dgm:spPr/>
      <dgm:t>
        <a:bodyPr/>
        <a:lstStyle/>
        <a:p>
          <a:endParaRPr lang="en-US"/>
        </a:p>
      </dgm:t>
    </dgm:pt>
    <dgm:pt modelId="{F4C8EA1E-51B8-4DC9-86BB-AE61A2367F23}" type="sibTrans" cxnId="{AE6D5FBA-3D60-48D8-A287-530C886D19CC}">
      <dgm:prSet/>
      <dgm:spPr/>
      <dgm:t>
        <a:bodyPr/>
        <a:lstStyle/>
        <a:p>
          <a:endParaRPr lang="en-US"/>
        </a:p>
      </dgm:t>
    </dgm:pt>
    <dgm:pt modelId="{5277E181-9E56-4C81-A03C-FEAF29AAA08C}">
      <dgm:prSet/>
      <dgm:spPr/>
      <dgm:t>
        <a:bodyPr/>
        <a:lstStyle/>
        <a:p>
          <a:r>
            <a:rPr lang="en-US"/>
            <a:t>Autism</a:t>
          </a:r>
        </a:p>
      </dgm:t>
    </dgm:pt>
    <dgm:pt modelId="{D79CE100-ACCE-4F2F-AA92-35C63B2480FF}" type="parTrans" cxnId="{30F5FF95-5561-4461-92E3-27BCE81EF644}">
      <dgm:prSet/>
      <dgm:spPr/>
      <dgm:t>
        <a:bodyPr/>
        <a:lstStyle/>
        <a:p>
          <a:endParaRPr lang="en-US"/>
        </a:p>
      </dgm:t>
    </dgm:pt>
    <dgm:pt modelId="{6C103C5B-B4E0-4A3C-8B37-00F259ED5344}" type="sibTrans" cxnId="{30F5FF95-5561-4461-92E3-27BCE81EF644}">
      <dgm:prSet/>
      <dgm:spPr/>
      <dgm:t>
        <a:bodyPr/>
        <a:lstStyle/>
        <a:p>
          <a:endParaRPr lang="en-US"/>
        </a:p>
      </dgm:t>
    </dgm:pt>
    <dgm:pt modelId="{3B28557E-0484-4F48-B2D9-ABF6C64F97E5}">
      <dgm:prSet/>
      <dgm:spPr/>
      <dgm:t>
        <a:bodyPr/>
        <a:lstStyle/>
        <a:p>
          <a:r>
            <a:rPr lang="en-US"/>
            <a:t>Other Health Impaired</a:t>
          </a:r>
        </a:p>
      </dgm:t>
    </dgm:pt>
    <dgm:pt modelId="{CA06A8AF-592F-4CFF-A2CA-6C5E752DB1CB}" type="parTrans" cxnId="{A7711E4F-57DA-4864-B4EB-922741D5EC7F}">
      <dgm:prSet/>
      <dgm:spPr/>
      <dgm:t>
        <a:bodyPr/>
        <a:lstStyle/>
        <a:p>
          <a:endParaRPr lang="en-US"/>
        </a:p>
      </dgm:t>
    </dgm:pt>
    <dgm:pt modelId="{AA0CB102-8CE1-48D9-8E96-F8537766631B}" type="sibTrans" cxnId="{A7711E4F-57DA-4864-B4EB-922741D5EC7F}">
      <dgm:prSet/>
      <dgm:spPr/>
      <dgm:t>
        <a:bodyPr/>
        <a:lstStyle/>
        <a:p>
          <a:endParaRPr lang="en-US"/>
        </a:p>
      </dgm:t>
    </dgm:pt>
    <dgm:pt modelId="{5DCD9D41-C204-41A9-A3FA-9F854B06E373}">
      <dgm:prSet/>
      <dgm:spPr/>
      <dgm:t>
        <a:bodyPr/>
        <a:lstStyle/>
        <a:p>
          <a:r>
            <a:rPr lang="en-US"/>
            <a:t>Emotional Disturbance</a:t>
          </a:r>
        </a:p>
      </dgm:t>
    </dgm:pt>
    <dgm:pt modelId="{6D4AC6D6-09DD-4A8F-B450-7E02277B0D48}" type="parTrans" cxnId="{1C627A32-E691-49B4-A7E0-4DA7F398DFFA}">
      <dgm:prSet/>
      <dgm:spPr/>
      <dgm:t>
        <a:bodyPr/>
        <a:lstStyle/>
        <a:p>
          <a:endParaRPr lang="en-US"/>
        </a:p>
      </dgm:t>
    </dgm:pt>
    <dgm:pt modelId="{69CE4F5D-7943-4A89-A936-C1B4D5CA433A}" type="sibTrans" cxnId="{1C627A32-E691-49B4-A7E0-4DA7F398DFFA}">
      <dgm:prSet/>
      <dgm:spPr/>
      <dgm:t>
        <a:bodyPr/>
        <a:lstStyle/>
        <a:p>
          <a:endParaRPr lang="en-US"/>
        </a:p>
      </dgm:t>
    </dgm:pt>
    <dgm:pt modelId="{5F0F3D83-E791-44AB-A48A-DF5A5D035DB7}">
      <dgm:prSet/>
      <dgm:spPr/>
      <dgm:t>
        <a:bodyPr/>
        <a:lstStyle/>
        <a:p>
          <a:r>
            <a:rPr lang="en-US"/>
            <a:t>Speech and Language Impairment</a:t>
          </a:r>
        </a:p>
      </dgm:t>
    </dgm:pt>
    <dgm:pt modelId="{D88466D3-B3C2-4E87-837C-1CA7454207A9}" type="parTrans" cxnId="{1857CBEB-E4B7-49CE-BBD3-5ABA1981DE95}">
      <dgm:prSet/>
      <dgm:spPr/>
      <dgm:t>
        <a:bodyPr/>
        <a:lstStyle/>
        <a:p>
          <a:endParaRPr lang="en-US"/>
        </a:p>
      </dgm:t>
    </dgm:pt>
    <dgm:pt modelId="{CA6A4C13-7006-491C-B35B-81203EDF0B5B}" type="sibTrans" cxnId="{1857CBEB-E4B7-49CE-BBD3-5ABA1981DE95}">
      <dgm:prSet/>
      <dgm:spPr/>
      <dgm:t>
        <a:bodyPr/>
        <a:lstStyle/>
        <a:p>
          <a:endParaRPr lang="en-US"/>
        </a:p>
      </dgm:t>
    </dgm:pt>
    <dgm:pt modelId="{B67910AD-720C-4DE4-A94D-A2FC4C98ACA1}">
      <dgm:prSet/>
      <dgm:spPr/>
      <dgm:t>
        <a:bodyPr/>
        <a:lstStyle/>
        <a:p>
          <a:r>
            <a:rPr lang="en-US"/>
            <a:t>Visual Impairment, including blindness</a:t>
          </a:r>
        </a:p>
      </dgm:t>
    </dgm:pt>
    <dgm:pt modelId="{2E4E2878-C8F2-40A2-827A-2DA4932E0E30}" type="parTrans" cxnId="{B1074020-6CA9-4E74-9FF1-3AB07E58F080}">
      <dgm:prSet/>
      <dgm:spPr/>
      <dgm:t>
        <a:bodyPr/>
        <a:lstStyle/>
        <a:p>
          <a:endParaRPr lang="en-US"/>
        </a:p>
      </dgm:t>
    </dgm:pt>
    <dgm:pt modelId="{2D97D649-8965-4698-99CC-AEE7103332C3}" type="sibTrans" cxnId="{B1074020-6CA9-4E74-9FF1-3AB07E58F080}">
      <dgm:prSet/>
      <dgm:spPr/>
      <dgm:t>
        <a:bodyPr/>
        <a:lstStyle/>
        <a:p>
          <a:endParaRPr lang="en-US"/>
        </a:p>
      </dgm:t>
    </dgm:pt>
    <dgm:pt modelId="{407FDC82-E3F8-4AC0-AD82-766C29356D44}">
      <dgm:prSet/>
      <dgm:spPr/>
      <dgm:t>
        <a:bodyPr/>
        <a:lstStyle/>
        <a:p>
          <a:r>
            <a:rPr lang="en-US"/>
            <a:t>Hearing Impairment</a:t>
          </a:r>
        </a:p>
      </dgm:t>
    </dgm:pt>
    <dgm:pt modelId="{8A5F68AC-EDF3-446C-8959-57470E3593A8}" type="parTrans" cxnId="{99F2861C-DD9E-4A47-852D-77D58A429FB7}">
      <dgm:prSet/>
      <dgm:spPr/>
      <dgm:t>
        <a:bodyPr/>
        <a:lstStyle/>
        <a:p>
          <a:endParaRPr lang="en-US"/>
        </a:p>
      </dgm:t>
    </dgm:pt>
    <dgm:pt modelId="{4EAC9524-E118-410C-8130-1829A149BF1B}" type="sibTrans" cxnId="{99F2861C-DD9E-4A47-852D-77D58A429FB7}">
      <dgm:prSet/>
      <dgm:spPr/>
      <dgm:t>
        <a:bodyPr/>
        <a:lstStyle/>
        <a:p>
          <a:endParaRPr lang="en-US"/>
        </a:p>
      </dgm:t>
    </dgm:pt>
    <dgm:pt modelId="{27344015-66CA-422D-AE87-6EC67E380A5B}">
      <dgm:prSet/>
      <dgm:spPr/>
      <dgm:t>
        <a:bodyPr/>
        <a:lstStyle/>
        <a:p>
          <a:r>
            <a:rPr lang="en-US"/>
            <a:t>Deaf Blindness</a:t>
          </a:r>
        </a:p>
      </dgm:t>
    </dgm:pt>
    <dgm:pt modelId="{4D04D00E-348A-4C47-8560-87F98D966702}" type="parTrans" cxnId="{BBCA14B6-248E-4169-8623-AF7EE003D612}">
      <dgm:prSet/>
      <dgm:spPr/>
      <dgm:t>
        <a:bodyPr/>
        <a:lstStyle/>
        <a:p>
          <a:endParaRPr lang="en-US"/>
        </a:p>
      </dgm:t>
    </dgm:pt>
    <dgm:pt modelId="{66C0517A-78AB-4401-BCF4-40C340FF7661}" type="sibTrans" cxnId="{BBCA14B6-248E-4169-8623-AF7EE003D612}">
      <dgm:prSet/>
      <dgm:spPr/>
      <dgm:t>
        <a:bodyPr/>
        <a:lstStyle/>
        <a:p>
          <a:endParaRPr lang="en-US"/>
        </a:p>
      </dgm:t>
    </dgm:pt>
    <dgm:pt modelId="{33C7BAFE-AC5C-40FC-B8E9-12F171892A53}">
      <dgm:prSet/>
      <dgm:spPr/>
      <dgm:t>
        <a:bodyPr/>
        <a:lstStyle/>
        <a:p>
          <a:r>
            <a:rPr lang="en-US"/>
            <a:t>Deafness</a:t>
          </a:r>
        </a:p>
      </dgm:t>
    </dgm:pt>
    <dgm:pt modelId="{7016FFF0-1E65-4CDC-B7AD-3BE1E8D45DA7}" type="parTrans" cxnId="{2B615B26-D2F9-435D-9C67-9F0F4E719614}">
      <dgm:prSet/>
      <dgm:spPr/>
      <dgm:t>
        <a:bodyPr/>
        <a:lstStyle/>
        <a:p>
          <a:endParaRPr lang="en-US"/>
        </a:p>
      </dgm:t>
    </dgm:pt>
    <dgm:pt modelId="{8A850E93-35B7-492B-AB5A-4AF9439AA584}" type="sibTrans" cxnId="{2B615B26-D2F9-435D-9C67-9F0F4E719614}">
      <dgm:prSet/>
      <dgm:spPr/>
      <dgm:t>
        <a:bodyPr/>
        <a:lstStyle/>
        <a:p>
          <a:endParaRPr lang="en-US"/>
        </a:p>
      </dgm:t>
    </dgm:pt>
    <dgm:pt modelId="{E6A7DD34-6555-4A11-AAC0-271B8C8F155F}">
      <dgm:prSet/>
      <dgm:spPr/>
      <dgm:t>
        <a:bodyPr/>
        <a:lstStyle/>
        <a:p>
          <a:r>
            <a:rPr lang="en-US"/>
            <a:t>Orthopedic Impairment</a:t>
          </a:r>
        </a:p>
      </dgm:t>
    </dgm:pt>
    <dgm:pt modelId="{396E1315-8541-415E-B0F0-E071E762748D}" type="parTrans" cxnId="{642E07E2-B1F1-422C-917F-64F8DBD555C0}">
      <dgm:prSet/>
      <dgm:spPr/>
      <dgm:t>
        <a:bodyPr/>
        <a:lstStyle/>
        <a:p>
          <a:endParaRPr lang="en-US"/>
        </a:p>
      </dgm:t>
    </dgm:pt>
    <dgm:pt modelId="{ADF5840C-6F61-499A-818D-3EF42732E98F}" type="sibTrans" cxnId="{642E07E2-B1F1-422C-917F-64F8DBD555C0}">
      <dgm:prSet/>
      <dgm:spPr/>
      <dgm:t>
        <a:bodyPr/>
        <a:lstStyle/>
        <a:p>
          <a:endParaRPr lang="en-US"/>
        </a:p>
      </dgm:t>
    </dgm:pt>
    <dgm:pt modelId="{C0E1ED95-08C1-4453-AB30-1D755F8A6243}">
      <dgm:prSet/>
      <dgm:spPr/>
      <dgm:t>
        <a:bodyPr/>
        <a:lstStyle/>
        <a:p>
          <a:r>
            <a:rPr lang="en-US"/>
            <a:t>Intellectual Disability</a:t>
          </a:r>
        </a:p>
      </dgm:t>
    </dgm:pt>
    <dgm:pt modelId="{4542220F-BC48-47F6-A947-362270453620}" type="parTrans" cxnId="{923360E1-E762-4D9C-812A-F85EDAE97A15}">
      <dgm:prSet/>
      <dgm:spPr/>
      <dgm:t>
        <a:bodyPr/>
        <a:lstStyle/>
        <a:p>
          <a:endParaRPr lang="en-US"/>
        </a:p>
      </dgm:t>
    </dgm:pt>
    <dgm:pt modelId="{EE65DE85-C4BE-4AB0-A004-C064345CD938}" type="sibTrans" cxnId="{923360E1-E762-4D9C-812A-F85EDAE97A15}">
      <dgm:prSet/>
      <dgm:spPr/>
      <dgm:t>
        <a:bodyPr/>
        <a:lstStyle/>
        <a:p>
          <a:endParaRPr lang="en-US"/>
        </a:p>
      </dgm:t>
    </dgm:pt>
    <dgm:pt modelId="{5C675AA2-3C29-4F29-80B2-6775D11BD163}">
      <dgm:prSet/>
      <dgm:spPr/>
      <dgm:t>
        <a:bodyPr/>
        <a:lstStyle/>
        <a:p>
          <a:r>
            <a:rPr lang="en-US"/>
            <a:t>Traumatic Brain Injury</a:t>
          </a:r>
        </a:p>
      </dgm:t>
    </dgm:pt>
    <dgm:pt modelId="{CFDF111A-97C1-473D-8CF3-B233D76A4197}" type="parTrans" cxnId="{E6300BC4-C5F2-442E-8438-E43223EBD3CF}">
      <dgm:prSet/>
      <dgm:spPr/>
      <dgm:t>
        <a:bodyPr/>
        <a:lstStyle/>
        <a:p>
          <a:endParaRPr lang="en-US"/>
        </a:p>
      </dgm:t>
    </dgm:pt>
    <dgm:pt modelId="{E6BFD42A-AD6C-4265-980E-8201742E7CE2}" type="sibTrans" cxnId="{E6300BC4-C5F2-442E-8438-E43223EBD3CF}">
      <dgm:prSet/>
      <dgm:spPr/>
      <dgm:t>
        <a:bodyPr/>
        <a:lstStyle/>
        <a:p>
          <a:endParaRPr lang="en-US"/>
        </a:p>
      </dgm:t>
    </dgm:pt>
    <dgm:pt modelId="{57F4A4AA-5B8F-4F1E-BB00-F7C9C6344265}">
      <dgm:prSet/>
      <dgm:spPr/>
      <dgm:t>
        <a:bodyPr/>
        <a:lstStyle/>
        <a:p>
          <a:r>
            <a:rPr lang="en-US"/>
            <a:t>Multiple Disabilities</a:t>
          </a:r>
        </a:p>
      </dgm:t>
    </dgm:pt>
    <dgm:pt modelId="{82AFBAA5-80D7-4D0E-9317-8016A4F4127A}" type="parTrans" cxnId="{025492BE-1177-4296-B240-C3DDEF96B048}">
      <dgm:prSet/>
      <dgm:spPr/>
      <dgm:t>
        <a:bodyPr/>
        <a:lstStyle/>
        <a:p>
          <a:endParaRPr lang="en-US"/>
        </a:p>
      </dgm:t>
    </dgm:pt>
    <dgm:pt modelId="{44579D3B-9389-4822-BA3C-2D9579EEB75B}" type="sibTrans" cxnId="{025492BE-1177-4296-B240-C3DDEF96B048}">
      <dgm:prSet/>
      <dgm:spPr/>
      <dgm:t>
        <a:bodyPr/>
        <a:lstStyle/>
        <a:p>
          <a:endParaRPr lang="en-US"/>
        </a:p>
      </dgm:t>
    </dgm:pt>
    <dgm:pt modelId="{597F0099-8CD3-4998-999C-A0D8F73A611B}" type="pres">
      <dgm:prSet presAssocID="{5AAC8519-5286-4A6A-90A9-80742ACC2574}" presName="diagram" presStyleCnt="0">
        <dgm:presLayoutVars>
          <dgm:dir/>
          <dgm:resizeHandles val="exact"/>
        </dgm:presLayoutVars>
      </dgm:prSet>
      <dgm:spPr/>
    </dgm:pt>
    <dgm:pt modelId="{D458F777-602F-4DAD-AB95-5E261AEBE01D}" type="pres">
      <dgm:prSet presAssocID="{E59FABC6-1235-4264-900F-C53F31DCC1B1}" presName="node" presStyleLbl="node1" presStyleIdx="0" presStyleCnt="13">
        <dgm:presLayoutVars>
          <dgm:bulletEnabled val="1"/>
        </dgm:presLayoutVars>
      </dgm:prSet>
      <dgm:spPr/>
    </dgm:pt>
    <dgm:pt modelId="{DF1C4B64-7299-4698-8536-5E606FAD9B02}" type="pres">
      <dgm:prSet presAssocID="{F4C8EA1E-51B8-4DC9-86BB-AE61A2367F23}" presName="sibTrans" presStyleCnt="0"/>
      <dgm:spPr/>
    </dgm:pt>
    <dgm:pt modelId="{CF47CDDC-02F6-476F-9F97-7EF81642C90C}" type="pres">
      <dgm:prSet presAssocID="{5277E181-9E56-4C81-A03C-FEAF29AAA08C}" presName="node" presStyleLbl="node1" presStyleIdx="1" presStyleCnt="13">
        <dgm:presLayoutVars>
          <dgm:bulletEnabled val="1"/>
        </dgm:presLayoutVars>
      </dgm:prSet>
      <dgm:spPr/>
    </dgm:pt>
    <dgm:pt modelId="{B0F84D04-EE55-4436-B3BB-F391C5FA463C}" type="pres">
      <dgm:prSet presAssocID="{6C103C5B-B4E0-4A3C-8B37-00F259ED5344}" presName="sibTrans" presStyleCnt="0"/>
      <dgm:spPr/>
    </dgm:pt>
    <dgm:pt modelId="{1D2AAD80-990A-4E79-8B54-EFB21D26595B}" type="pres">
      <dgm:prSet presAssocID="{3B28557E-0484-4F48-B2D9-ABF6C64F97E5}" presName="node" presStyleLbl="node1" presStyleIdx="2" presStyleCnt="13">
        <dgm:presLayoutVars>
          <dgm:bulletEnabled val="1"/>
        </dgm:presLayoutVars>
      </dgm:prSet>
      <dgm:spPr/>
    </dgm:pt>
    <dgm:pt modelId="{5E6B530C-7C85-4AA7-BF7E-D2EA7A6E68E8}" type="pres">
      <dgm:prSet presAssocID="{AA0CB102-8CE1-48D9-8E96-F8537766631B}" presName="sibTrans" presStyleCnt="0"/>
      <dgm:spPr/>
    </dgm:pt>
    <dgm:pt modelId="{FBE1542C-B982-4657-A1E4-D74EC1C4F25C}" type="pres">
      <dgm:prSet presAssocID="{5DCD9D41-C204-41A9-A3FA-9F854B06E373}" presName="node" presStyleLbl="node1" presStyleIdx="3" presStyleCnt="13">
        <dgm:presLayoutVars>
          <dgm:bulletEnabled val="1"/>
        </dgm:presLayoutVars>
      </dgm:prSet>
      <dgm:spPr/>
    </dgm:pt>
    <dgm:pt modelId="{6FE8FDA0-862C-4308-B0A7-74CCE48A3052}" type="pres">
      <dgm:prSet presAssocID="{69CE4F5D-7943-4A89-A936-C1B4D5CA433A}" presName="sibTrans" presStyleCnt="0"/>
      <dgm:spPr/>
    </dgm:pt>
    <dgm:pt modelId="{C5782047-73F2-42F6-AF0D-2C4113FFE469}" type="pres">
      <dgm:prSet presAssocID="{5F0F3D83-E791-44AB-A48A-DF5A5D035DB7}" presName="node" presStyleLbl="node1" presStyleIdx="4" presStyleCnt="13">
        <dgm:presLayoutVars>
          <dgm:bulletEnabled val="1"/>
        </dgm:presLayoutVars>
      </dgm:prSet>
      <dgm:spPr/>
    </dgm:pt>
    <dgm:pt modelId="{24D0597C-DA41-4D04-8A82-3A146A86DEC2}" type="pres">
      <dgm:prSet presAssocID="{CA6A4C13-7006-491C-B35B-81203EDF0B5B}" presName="sibTrans" presStyleCnt="0"/>
      <dgm:spPr/>
    </dgm:pt>
    <dgm:pt modelId="{25FAFDA9-A7DA-4AF4-9A55-C2180F3EA363}" type="pres">
      <dgm:prSet presAssocID="{B67910AD-720C-4DE4-A94D-A2FC4C98ACA1}" presName="node" presStyleLbl="node1" presStyleIdx="5" presStyleCnt="13">
        <dgm:presLayoutVars>
          <dgm:bulletEnabled val="1"/>
        </dgm:presLayoutVars>
      </dgm:prSet>
      <dgm:spPr/>
    </dgm:pt>
    <dgm:pt modelId="{7605C8E1-5427-4161-AD5F-2559CC40D934}" type="pres">
      <dgm:prSet presAssocID="{2D97D649-8965-4698-99CC-AEE7103332C3}" presName="sibTrans" presStyleCnt="0"/>
      <dgm:spPr/>
    </dgm:pt>
    <dgm:pt modelId="{CEDD16B3-B539-48B6-92CC-C70FC0E247CB}" type="pres">
      <dgm:prSet presAssocID="{407FDC82-E3F8-4AC0-AD82-766C29356D44}" presName="node" presStyleLbl="node1" presStyleIdx="6" presStyleCnt="13">
        <dgm:presLayoutVars>
          <dgm:bulletEnabled val="1"/>
        </dgm:presLayoutVars>
      </dgm:prSet>
      <dgm:spPr/>
    </dgm:pt>
    <dgm:pt modelId="{002C7F03-0F54-4EE2-887D-0818FB56F7D3}" type="pres">
      <dgm:prSet presAssocID="{4EAC9524-E118-410C-8130-1829A149BF1B}" presName="sibTrans" presStyleCnt="0"/>
      <dgm:spPr/>
    </dgm:pt>
    <dgm:pt modelId="{2B5A9099-5170-41BD-8F99-17E9E9FE22CD}" type="pres">
      <dgm:prSet presAssocID="{27344015-66CA-422D-AE87-6EC67E380A5B}" presName="node" presStyleLbl="node1" presStyleIdx="7" presStyleCnt="13">
        <dgm:presLayoutVars>
          <dgm:bulletEnabled val="1"/>
        </dgm:presLayoutVars>
      </dgm:prSet>
      <dgm:spPr/>
    </dgm:pt>
    <dgm:pt modelId="{E3539B2D-BE08-4844-88BE-85E8F1D47529}" type="pres">
      <dgm:prSet presAssocID="{66C0517A-78AB-4401-BCF4-40C340FF7661}" presName="sibTrans" presStyleCnt="0"/>
      <dgm:spPr/>
    </dgm:pt>
    <dgm:pt modelId="{F043E850-A29A-47D8-9136-7213AEA86162}" type="pres">
      <dgm:prSet presAssocID="{33C7BAFE-AC5C-40FC-B8E9-12F171892A53}" presName="node" presStyleLbl="node1" presStyleIdx="8" presStyleCnt="13">
        <dgm:presLayoutVars>
          <dgm:bulletEnabled val="1"/>
        </dgm:presLayoutVars>
      </dgm:prSet>
      <dgm:spPr/>
    </dgm:pt>
    <dgm:pt modelId="{4ADFC0F0-999B-489E-A59E-3401295F4378}" type="pres">
      <dgm:prSet presAssocID="{8A850E93-35B7-492B-AB5A-4AF9439AA584}" presName="sibTrans" presStyleCnt="0"/>
      <dgm:spPr/>
    </dgm:pt>
    <dgm:pt modelId="{D32126AD-514B-4F8C-BE0B-ABA053CA5268}" type="pres">
      <dgm:prSet presAssocID="{E6A7DD34-6555-4A11-AAC0-271B8C8F155F}" presName="node" presStyleLbl="node1" presStyleIdx="9" presStyleCnt="13">
        <dgm:presLayoutVars>
          <dgm:bulletEnabled val="1"/>
        </dgm:presLayoutVars>
      </dgm:prSet>
      <dgm:spPr/>
    </dgm:pt>
    <dgm:pt modelId="{711D372C-06A4-49E7-A484-B276852F5298}" type="pres">
      <dgm:prSet presAssocID="{ADF5840C-6F61-499A-818D-3EF42732E98F}" presName="sibTrans" presStyleCnt="0"/>
      <dgm:spPr/>
    </dgm:pt>
    <dgm:pt modelId="{7AF4D628-62BC-492F-A281-C4D894CD62D5}" type="pres">
      <dgm:prSet presAssocID="{C0E1ED95-08C1-4453-AB30-1D755F8A6243}" presName="node" presStyleLbl="node1" presStyleIdx="10" presStyleCnt="13">
        <dgm:presLayoutVars>
          <dgm:bulletEnabled val="1"/>
        </dgm:presLayoutVars>
      </dgm:prSet>
      <dgm:spPr/>
    </dgm:pt>
    <dgm:pt modelId="{6DBE3BA5-EEC4-4DDD-88DC-CDA6210D879E}" type="pres">
      <dgm:prSet presAssocID="{EE65DE85-C4BE-4AB0-A004-C064345CD938}" presName="sibTrans" presStyleCnt="0"/>
      <dgm:spPr/>
    </dgm:pt>
    <dgm:pt modelId="{4CC30522-4310-4C69-AD06-EC472FB39677}" type="pres">
      <dgm:prSet presAssocID="{5C675AA2-3C29-4F29-80B2-6775D11BD163}" presName="node" presStyleLbl="node1" presStyleIdx="11" presStyleCnt="13">
        <dgm:presLayoutVars>
          <dgm:bulletEnabled val="1"/>
        </dgm:presLayoutVars>
      </dgm:prSet>
      <dgm:spPr/>
    </dgm:pt>
    <dgm:pt modelId="{2DC4C458-42D8-4E1C-BDF6-FA3355EBB9CC}" type="pres">
      <dgm:prSet presAssocID="{E6BFD42A-AD6C-4265-980E-8201742E7CE2}" presName="sibTrans" presStyleCnt="0"/>
      <dgm:spPr/>
    </dgm:pt>
    <dgm:pt modelId="{30666C7D-57D6-4C19-9697-BA0812FE5E9F}" type="pres">
      <dgm:prSet presAssocID="{57F4A4AA-5B8F-4F1E-BB00-F7C9C6344265}" presName="node" presStyleLbl="node1" presStyleIdx="12" presStyleCnt="13">
        <dgm:presLayoutVars>
          <dgm:bulletEnabled val="1"/>
        </dgm:presLayoutVars>
      </dgm:prSet>
      <dgm:spPr/>
    </dgm:pt>
  </dgm:ptLst>
  <dgm:cxnLst>
    <dgm:cxn modelId="{3579C40E-87C5-4A81-AB86-68C342FE9C24}" type="presOf" srcId="{5AAC8519-5286-4A6A-90A9-80742ACC2574}" destId="{597F0099-8CD3-4998-999C-A0D8F73A611B}" srcOrd="0" destOrd="0" presId="urn:microsoft.com/office/officeart/2005/8/layout/default"/>
    <dgm:cxn modelId="{99F2861C-DD9E-4A47-852D-77D58A429FB7}" srcId="{5AAC8519-5286-4A6A-90A9-80742ACC2574}" destId="{407FDC82-E3F8-4AC0-AD82-766C29356D44}" srcOrd="6" destOrd="0" parTransId="{8A5F68AC-EDF3-446C-8959-57470E3593A8}" sibTransId="{4EAC9524-E118-410C-8130-1829A149BF1B}"/>
    <dgm:cxn modelId="{B1074020-6CA9-4E74-9FF1-3AB07E58F080}" srcId="{5AAC8519-5286-4A6A-90A9-80742ACC2574}" destId="{B67910AD-720C-4DE4-A94D-A2FC4C98ACA1}" srcOrd="5" destOrd="0" parTransId="{2E4E2878-C8F2-40A2-827A-2DA4932E0E30}" sibTransId="{2D97D649-8965-4698-99CC-AEE7103332C3}"/>
    <dgm:cxn modelId="{2B615B26-D2F9-435D-9C67-9F0F4E719614}" srcId="{5AAC8519-5286-4A6A-90A9-80742ACC2574}" destId="{33C7BAFE-AC5C-40FC-B8E9-12F171892A53}" srcOrd="8" destOrd="0" parTransId="{7016FFF0-1E65-4CDC-B7AD-3BE1E8D45DA7}" sibTransId="{8A850E93-35B7-492B-AB5A-4AF9439AA584}"/>
    <dgm:cxn modelId="{1C627A32-E691-49B4-A7E0-4DA7F398DFFA}" srcId="{5AAC8519-5286-4A6A-90A9-80742ACC2574}" destId="{5DCD9D41-C204-41A9-A3FA-9F854B06E373}" srcOrd="3" destOrd="0" parTransId="{6D4AC6D6-09DD-4A8F-B450-7E02277B0D48}" sibTransId="{69CE4F5D-7943-4A89-A936-C1B4D5CA433A}"/>
    <dgm:cxn modelId="{D1438C6B-70C9-49F5-AD73-3FC983A7C281}" type="presOf" srcId="{C0E1ED95-08C1-4453-AB30-1D755F8A6243}" destId="{7AF4D628-62BC-492F-A281-C4D894CD62D5}" srcOrd="0" destOrd="0" presId="urn:microsoft.com/office/officeart/2005/8/layout/default"/>
    <dgm:cxn modelId="{A7711E4F-57DA-4864-B4EB-922741D5EC7F}" srcId="{5AAC8519-5286-4A6A-90A9-80742ACC2574}" destId="{3B28557E-0484-4F48-B2D9-ABF6C64F97E5}" srcOrd="2" destOrd="0" parTransId="{CA06A8AF-592F-4CFF-A2CA-6C5E752DB1CB}" sibTransId="{AA0CB102-8CE1-48D9-8E96-F8537766631B}"/>
    <dgm:cxn modelId="{57594850-DCB3-44F0-91D9-308EDE59A486}" type="presOf" srcId="{E6A7DD34-6555-4A11-AAC0-271B8C8F155F}" destId="{D32126AD-514B-4F8C-BE0B-ABA053CA5268}" srcOrd="0" destOrd="0" presId="urn:microsoft.com/office/officeart/2005/8/layout/default"/>
    <dgm:cxn modelId="{F9FF6D80-9206-4F63-BC8B-32FF5162C5CC}" type="presOf" srcId="{5DCD9D41-C204-41A9-A3FA-9F854B06E373}" destId="{FBE1542C-B982-4657-A1E4-D74EC1C4F25C}" srcOrd="0" destOrd="0" presId="urn:microsoft.com/office/officeart/2005/8/layout/default"/>
    <dgm:cxn modelId="{3391E385-09A7-43F2-8A20-9340DC2FC090}" type="presOf" srcId="{33C7BAFE-AC5C-40FC-B8E9-12F171892A53}" destId="{F043E850-A29A-47D8-9136-7213AEA86162}" srcOrd="0" destOrd="0" presId="urn:microsoft.com/office/officeart/2005/8/layout/default"/>
    <dgm:cxn modelId="{6C72B992-B113-43DC-AEB9-FB872F3FC24E}" type="presOf" srcId="{27344015-66CA-422D-AE87-6EC67E380A5B}" destId="{2B5A9099-5170-41BD-8F99-17E9E9FE22CD}" srcOrd="0" destOrd="0" presId="urn:microsoft.com/office/officeart/2005/8/layout/default"/>
    <dgm:cxn modelId="{6CFA7195-79B8-493F-899A-1EA90AD40959}" type="presOf" srcId="{3B28557E-0484-4F48-B2D9-ABF6C64F97E5}" destId="{1D2AAD80-990A-4E79-8B54-EFB21D26595B}" srcOrd="0" destOrd="0" presId="urn:microsoft.com/office/officeart/2005/8/layout/default"/>
    <dgm:cxn modelId="{30F5FF95-5561-4461-92E3-27BCE81EF644}" srcId="{5AAC8519-5286-4A6A-90A9-80742ACC2574}" destId="{5277E181-9E56-4C81-A03C-FEAF29AAA08C}" srcOrd="1" destOrd="0" parTransId="{D79CE100-ACCE-4F2F-AA92-35C63B2480FF}" sibTransId="{6C103C5B-B4E0-4A3C-8B37-00F259ED5344}"/>
    <dgm:cxn modelId="{8A455297-7D93-428E-8E13-BC3BCB41AABE}" type="presOf" srcId="{407FDC82-E3F8-4AC0-AD82-766C29356D44}" destId="{CEDD16B3-B539-48B6-92CC-C70FC0E247CB}" srcOrd="0" destOrd="0" presId="urn:microsoft.com/office/officeart/2005/8/layout/default"/>
    <dgm:cxn modelId="{B7D2FF97-F7DD-47A4-AAE3-51E826199F00}" type="presOf" srcId="{B67910AD-720C-4DE4-A94D-A2FC4C98ACA1}" destId="{25FAFDA9-A7DA-4AF4-9A55-C2180F3EA363}" srcOrd="0" destOrd="0" presId="urn:microsoft.com/office/officeart/2005/8/layout/default"/>
    <dgm:cxn modelId="{7920E7B1-CDD1-4F68-940A-5B9E551E3DBA}" type="presOf" srcId="{E59FABC6-1235-4264-900F-C53F31DCC1B1}" destId="{D458F777-602F-4DAD-AB95-5E261AEBE01D}" srcOrd="0" destOrd="0" presId="urn:microsoft.com/office/officeart/2005/8/layout/default"/>
    <dgm:cxn modelId="{BBCA14B6-248E-4169-8623-AF7EE003D612}" srcId="{5AAC8519-5286-4A6A-90A9-80742ACC2574}" destId="{27344015-66CA-422D-AE87-6EC67E380A5B}" srcOrd="7" destOrd="0" parTransId="{4D04D00E-348A-4C47-8560-87F98D966702}" sibTransId="{66C0517A-78AB-4401-BCF4-40C340FF7661}"/>
    <dgm:cxn modelId="{AE6D5FBA-3D60-48D8-A287-530C886D19CC}" srcId="{5AAC8519-5286-4A6A-90A9-80742ACC2574}" destId="{E59FABC6-1235-4264-900F-C53F31DCC1B1}" srcOrd="0" destOrd="0" parTransId="{0AB61336-6C9E-4AD9-B48B-6DE82A5E0830}" sibTransId="{F4C8EA1E-51B8-4DC9-86BB-AE61A2367F23}"/>
    <dgm:cxn modelId="{025492BE-1177-4296-B240-C3DDEF96B048}" srcId="{5AAC8519-5286-4A6A-90A9-80742ACC2574}" destId="{57F4A4AA-5B8F-4F1E-BB00-F7C9C6344265}" srcOrd="12" destOrd="0" parTransId="{82AFBAA5-80D7-4D0E-9317-8016A4F4127A}" sibTransId="{44579D3B-9389-4822-BA3C-2D9579EEB75B}"/>
    <dgm:cxn modelId="{E6300BC4-C5F2-442E-8438-E43223EBD3CF}" srcId="{5AAC8519-5286-4A6A-90A9-80742ACC2574}" destId="{5C675AA2-3C29-4F29-80B2-6775D11BD163}" srcOrd="11" destOrd="0" parTransId="{CFDF111A-97C1-473D-8CF3-B233D76A4197}" sibTransId="{E6BFD42A-AD6C-4265-980E-8201742E7CE2}"/>
    <dgm:cxn modelId="{5927B3C8-AD78-495E-AC5E-041073BB683B}" type="presOf" srcId="{5C675AA2-3C29-4F29-80B2-6775D11BD163}" destId="{4CC30522-4310-4C69-AD06-EC472FB39677}" srcOrd="0" destOrd="0" presId="urn:microsoft.com/office/officeart/2005/8/layout/default"/>
    <dgm:cxn modelId="{BD0D74DA-64EF-441B-A3AA-4C56239EE48A}" type="presOf" srcId="{5F0F3D83-E791-44AB-A48A-DF5A5D035DB7}" destId="{C5782047-73F2-42F6-AF0D-2C4113FFE469}" srcOrd="0" destOrd="0" presId="urn:microsoft.com/office/officeart/2005/8/layout/default"/>
    <dgm:cxn modelId="{1AA97DDC-6405-4B66-B687-E3194FAE8EBC}" type="presOf" srcId="{57F4A4AA-5B8F-4F1E-BB00-F7C9C6344265}" destId="{30666C7D-57D6-4C19-9697-BA0812FE5E9F}" srcOrd="0" destOrd="0" presId="urn:microsoft.com/office/officeart/2005/8/layout/default"/>
    <dgm:cxn modelId="{923360E1-E762-4D9C-812A-F85EDAE97A15}" srcId="{5AAC8519-5286-4A6A-90A9-80742ACC2574}" destId="{C0E1ED95-08C1-4453-AB30-1D755F8A6243}" srcOrd="10" destOrd="0" parTransId="{4542220F-BC48-47F6-A947-362270453620}" sibTransId="{EE65DE85-C4BE-4AB0-A004-C064345CD938}"/>
    <dgm:cxn modelId="{642E07E2-B1F1-422C-917F-64F8DBD555C0}" srcId="{5AAC8519-5286-4A6A-90A9-80742ACC2574}" destId="{E6A7DD34-6555-4A11-AAC0-271B8C8F155F}" srcOrd="9" destOrd="0" parTransId="{396E1315-8541-415E-B0F0-E071E762748D}" sibTransId="{ADF5840C-6F61-499A-818D-3EF42732E98F}"/>
    <dgm:cxn modelId="{1857CBEB-E4B7-49CE-BBD3-5ABA1981DE95}" srcId="{5AAC8519-5286-4A6A-90A9-80742ACC2574}" destId="{5F0F3D83-E791-44AB-A48A-DF5A5D035DB7}" srcOrd="4" destOrd="0" parTransId="{D88466D3-B3C2-4E87-837C-1CA7454207A9}" sibTransId="{CA6A4C13-7006-491C-B35B-81203EDF0B5B}"/>
    <dgm:cxn modelId="{C64613EF-13BB-4C3E-9377-5B119221D8B8}" type="presOf" srcId="{5277E181-9E56-4C81-A03C-FEAF29AAA08C}" destId="{CF47CDDC-02F6-476F-9F97-7EF81642C90C}" srcOrd="0" destOrd="0" presId="urn:microsoft.com/office/officeart/2005/8/layout/default"/>
    <dgm:cxn modelId="{714F7A50-8956-41B4-A757-5831C06C70EC}" type="presParOf" srcId="{597F0099-8CD3-4998-999C-A0D8F73A611B}" destId="{D458F777-602F-4DAD-AB95-5E261AEBE01D}" srcOrd="0" destOrd="0" presId="urn:microsoft.com/office/officeart/2005/8/layout/default"/>
    <dgm:cxn modelId="{99D5041D-E95F-40FB-8522-013ED74F3AF4}" type="presParOf" srcId="{597F0099-8CD3-4998-999C-A0D8F73A611B}" destId="{DF1C4B64-7299-4698-8536-5E606FAD9B02}" srcOrd="1" destOrd="0" presId="urn:microsoft.com/office/officeart/2005/8/layout/default"/>
    <dgm:cxn modelId="{51DA8E09-C322-4F3B-84E8-C98E732776F5}" type="presParOf" srcId="{597F0099-8CD3-4998-999C-A0D8F73A611B}" destId="{CF47CDDC-02F6-476F-9F97-7EF81642C90C}" srcOrd="2" destOrd="0" presId="urn:microsoft.com/office/officeart/2005/8/layout/default"/>
    <dgm:cxn modelId="{C44A87C8-98EB-4F33-BAB2-F370882975BD}" type="presParOf" srcId="{597F0099-8CD3-4998-999C-A0D8F73A611B}" destId="{B0F84D04-EE55-4436-B3BB-F391C5FA463C}" srcOrd="3" destOrd="0" presId="urn:microsoft.com/office/officeart/2005/8/layout/default"/>
    <dgm:cxn modelId="{FEBBD322-24D1-4120-AABF-E7628532146E}" type="presParOf" srcId="{597F0099-8CD3-4998-999C-A0D8F73A611B}" destId="{1D2AAD80-990A-4E79-8B54-EFB21D26595B}" srcOrd="4" destOrd="0" presId="urn:microsoft.com/office/officeart/2005/8/layout/default"/>
    <dgm:cxn modelId="{220BCD39-D136-4B1A-91EA-9F4624CC0544}" type="presParOf" srcId="{597F0099-8CD3-4998-999C-A0D8F73A611B}" destId="{5E6B530C-7C85-4AA7-BF7E-D2EA7A6E68E8}" srcOrd="5" destOrd="0" presId="urn:microsoft.com/office/officeart/2005/8/layout/default"/>
    <dgm:cxn modelId="{336EF11A-9176-4140-82D2-3CDC3A53AE32}" type="presParOf" srcId="{597F0099-8CD3-4998-999C-A0D8F73A611B}" destId="{FBE1542C-B982-4657-A1E4-D74EC1C4F25C}" srcOrd="6" destOrd="0" presId="urn:microsoft.com/office/officeart/2005/8/layout/default"/>
    <dgm:cxn modelId="{1D4D54ED-B987-4A0E-8FAD-C36300282897}" type="presParOf" srcId="{597F0099-8CD3-4998-999C-A0D8F73A611B}" destId="{6FE8FDA0-862C-4308-B0A7-74CCE48A3052}" srcOrd="7" destOrd="0" presId="urn:microsoft.com/office/officeart/2005/8/layout/default"/>
    <dgm:cxn modelId="{B7D5D4DC-64DC-442C-A22E-DFD0121EB45F}" type="presParOf" srcId="{597F0099-8CD3-4998-999C-A0D8F73A611B}" destId="{C5782047-73F2-42F6-AF0D-2C4113FFE469}" srcOrd="8" destOrd="0" presId="urn:microsoft.com/office/officeart/2005/8/layout/default"/>
    <dgm:cxn modelId="{AD065DD0-5E92-4A6A-855A-29724CD54DF1}" type="presParOf" srcId="{597F0099-8CD3-4998-999C-A0D8F73A611B}" destId="{24D0597C-DA41-4D04-8A82-3A146A86DEC2}" srcOrd="9" destOrd="0" presId="urn:microsoft.com/office/officeart/2005/8/layout/default"/>
    <dgm:cxn modelId="{27F8D60A-C955-40AA-9D4D-F1CD359C2EEA}" type="presParOf" srcId="{597F0099-8CD3-4998-999C-A0D8F73A611B}" destId="{25FAFDA9-A7DA-4AF4-9A55-C2180F3EA363}" srcOrd="10" destOrd="0" presId="urn:microsoft.com/office/officeart/2005/8/layout/default"/>
    <dgm:cxn modelId="{A7D8BCD9-8DCA-4470-8942-C931EBC524AC}" type="presParOf" srcId="{597F0099-8CD3-4998-999C-A0D8F73A611B}" destId="{7605C8E1-5427-4161-AD5F-2559CC40D934}" srcOrd="11" destOrd="0" presId="urn:microsoft.com/office/officeart/2005/8/layout/default"/>
    <dgm:cxn modelId="{7CD9528F-9845-49D4-A7CB-5AC21DE377F9}" type="presParOf" srcId="{597F0099-8CD3-4998-999C-A0D8F73A611B}" destId="{CEDD16B3-B539-48B6-92CC-C70FC0E247CB}" srcOrd="12" destOrd="0" presId="urn:microsoft.com/office/officeart/2005/8/layout/default"/>
    <dgm:cxn modelId="{FEB4C31D-8D6A-4396-8DAA-A9393D0B4DA3}" type="presParOf" srcId="{597F0099-8CD3-4998-999C-A0D8F73A611B}" destId="{002C7F03-0F54-4EE2-887D-0818FB56F7D3}" srcOrd="13" destOrd="0" presId="urn:microsoft.com/office/officeart/2005/8/layout/default"/>
    <dgm:cxn modelId="{B0F23F1F-0613-4F4C-980A-9B7199E6696C}" type="presParOf" srcId="{597F0099-8CD3-4998-999C-A0D8F73A611B}" destId="{2B5A9099-5170-41BD-8F99-17E9E9FE22CD}" srcOrd="14" destOrd="0" presId="urn:microsoft.com/office/officeart/2005/8/layout/default"/>
    <dgm:cxn modelId="{34D503F5-033C-4A76-9C42-A5C069BD3A80}" type="presParOf" srcId="{597F0099-8CD3-4998-999C-A0D8F73A611B}" destId="{E3539B2D-BE08-4844-88BE-85E8F1D47529}" srcOrd="15" destOrd="0" presId="urn:microsoft.com/office/officeart/2005/8/layout/default"/>
    <dgm:cxn modelId="{C1DC5CAD-B79E-4990-98BC-EB5FA63C3D6A}" type="presParOf" srcId="{597F0099-8CD3-4998-999C-A0D8F73A611B}" destId="{F043E850-A29A-47D8-9136-7213AEA86162}" srcOrd="16" destOrd="0" presId="urn:microsoft.com/office/officeart/2005/8/layout/default"/>
    <dgm:cxn modelId="{209884F5-CD2A-4B41-AC0A-33E291783601}" type="presParOf" srcId="{597F0099-8CD3-4998-999C-A0D8F73A611B}" destId="{4ADFC0F0-999B-489E-A59E-3401295F4378}" srcOrd="17" destOrd="0" presId="urn:microsoft.com/office/officeart/2005/8/layout/default"/>
    <dgm:cxn modelId="{F80F713A-89E7-4CE8-888C-59620C089F38}" type="presParOf" srcId="{597F0099-8CD3-4998-999C-A0D8F73A611B}" destId="{D32126AD-514B-4F8C-BE0B-ABA053CA5268}" srcOrd="18" destOrd="0" presId="urn:microsoft.com/office/officeart/2005/8/layout/default"/>
    <dgm:cxn modelId="{429BA3F9-064A-4C7C-92DB-9D6EFEA15FD9}" type="presParOf" srcId="{597F0099-8CD3-4998-999C-A0D8F73A611B}" destId="{711D372C-06A4-49E7-A484-B276852F5298}" srcOrd="19" destOrd="0" presId="urn:microsoft.com/office/officeart/2005/8/layout/default"/>
    <dgm:cxn modelId="{C527652F-0107-4B33-8812-DA2A8E4FD027}" type="presParOf" srcId="{597F0099-8CD3-4998-999C-A0D8F73A611B}" destId="{7AF4D628-62BC-492F-A281-C4D894CD62D5}" srcOrd="20" destOrd="0" presId="urn:microsoft.com/office/officeart/2005/8/layout/default"/>
    <dgm:cxn modelId="{67132F37-543E-4A79-97D1-5895654DC841}" type="presParOf" srcId="{597F0099-8CD3-4998-999C-A0D8F73A611B}" destId="{6DBE3BA5-EEC4-4DDD-88DC-CDA6210D879E}" srcOrd="21" destOrd="0" presId="urn:microsoft.com/office/officeart/2005/8/layout/default"/>
    <dgm:cxn modelId="{7AA74D85-B241-420E-AEE6-AB0D575F853D}" type="presParOf" srcId="{597F0099-8CD3-4998-999C-A0D8F73A611B}" destId="{4CC30522-4310-4C69-AD06-EC472FB39677}" srcOrd="22" destOrd="0" presId="urn:microsoft.com/office/officeart/2005/8/layout/default"/>
    <dgm:cxn modelId="{CFB528E4-EE7D-43D9-A551-E4EB92A74012}" type="presParOf" srcId="{597F0099-8CD3-4998-999C-A0D8F73A611B}" destId="{2DC4C458-42D8-4E1C-BDF6-FA3355EBB9CC}" srcOrd="23" destOrd="0" presId="urn:microsoft.com/office/officeart/2005/8/layout/default"/>
    <dgm:cxn modelId="{0F607A81-169B-472A-82D0-398566C836D9}" type="presParOf" srcId="{597F0099-8CD3-4998-999C-A0D8F73A611B}" destId="{30666C7D-57D6-4C19-9697-BA0812FE5E9F}"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7DF1B4-381B-4101-BB88-B0A1FE93A2C3}" type="doc">
      <dgm:prSet loTypeId="urn:microsoft.com/office/officeart/2008/layout/VerticalCircleList" loCatId="list" qsTypeId="urn:microsoft.com/office/officeart/2005/8/quickstyle/simple1" qsCatId="simple" csTypeId="urn:microsoft.com/office/officeart/2005/8/colors/accent1_2" csCatId="accent1"/>
      <dgm:spPr/>
      <dgm:t>
        <a:bodyPr/>
        <a:lstStyle/>
        <a:p>
          <a:endParaRPr lang="en-US"/>
        </a:p>
      </dgm:t>
    </dgm:pt>
    <dgm:pt modelId="{B4BBB7D9-F0D6-43EC-A028-73CC01FFC030}">
      <dgm:prSet/>
      <dgm:spPr/>
      <dgm:t>
        <a:bodyPr/>
        <a:lstStyle/>
        <a:p>
          <a:r>
            <a:rPr lang="en-US"/>
            <a:t>Pays attention to everything</a:t>
          </a:r>
        </a:p>
      </dgm:t>
    </dgm:pt>
    <dgm:pt modelId="{40978C5D-5F39-46A3-A41E-546B226D0FE5}" type="parTrans" cxnId="{87C9797F-85A8-4A35-A33F-CC1F8E022E45}">
      <dgm:prSet/>
      <dgm:spPr/>
      <dgm:t>
        <a:bodyPr/>
        <a:lstStyle/>
        <a:p>
          <a:endParaRPr lang="en-US"/>
        </a:p>
      </dgm:t>
    </dgm:pt>
    <dgm:pt modelId="{2B5C76DF-C677-4A94-BEA4-1BD1508C7ADC}" type="sibTrans" cxnId="{87C9797F-85A8-4A35-A33F-CC1F8E022E45}">
      <dgm:prSet/>
      <dgm:spPr/>
      <dgm:t>
        <a:bodyPr/>
        <a:lstStyle/>
        <a:p>
          <a:endParaRPr lang="en-US"/>
        </a:p>
      </dgm:t>
    </dgm:pt>
    <dgm:pt modelId="{E704FC4D-E03C-4141-AA2F-376710121B9A}">
      <dgm:prSet/>
      <dgm:spPr/>
      <dgm:t>
        <a:bodyPr/>
        <a:lstStyle/>
        <a:p>
          <a:r>
            <a:rPr lang="en-US"/>
            <a:t>Overstimulation</a:t>
          </a:r>
        </a:p>
      </dgm:t>
    </dgm:pt>
    <dgm:pt modelId="{23449427-99C3-4467-8FD3-B9D4EEDDD379}" type="parTrans" cxnId="{25B57051-87E1-42CC-B700-B2750B4D4FB1}">
      <dgm:prSet/>
      <dgm:spPr/>
      <dgm:t>
        <a:bodyPr/>
        <a:lstStyle/>
        <a:p>
          <a:endParaRPr lang="en-US"/>
        </a:p>
      </dgm:t>
    </dgm:pt>
    <dgm:pt modelId="{246FE10E-A2E3-444F-8D2E-B832EF261165}" type="sibTrans" cxnId="{25B57051-87E1-42CC-B700-B2750B4D4FB1}">
      <dgm:prSet/>
      <dgm:spPr/>
      <dgm:t>
        <a:bodyPr/>
        <a:lstStyle/>
        <a:p>
          <a:endParaRPr lang="en-US"/>
        </a:p>
      </dgm:t>
    </dgm:pt>
    <dgm:pt modelId="{B8B58450-774C-47C8-A941-59D63D05F06A}">
      <dgm:prSet/>
      <dgm:spPr/>
      <dgm:t>
        <a:bodyPr/>
        <a:lstStyle/>
        <a:p>
          <a:r>
            <a:rPr lang="en-US"/>
            <a:t>Attention is easily diverted</a:t>
          </a:r>
        </a:p>
      </dgm:t>
    </dgm:pt>
    <dgm:pt modelId="{EC7EDDB5-EFFB-4197-B35D-A69A8295ADEB}" type="parTrans" cxnId="{E776399D-C89F-4C16-BD6F-C386C52B2C55}">
      <dgm:prSet/>
      <dgm:spPr/>
      <dgm:t>
        <a:bodyPr/>
        <a:lstStyle/>
        <a:p>
          <a:endParaRPr lang="en-US"/>
        </a:p>
      </dgm:t>
    </dgm:pt>
    <dgm:pt modelId="{2655EA38-B07D-4F51-AE24-B2D932E3C7DA}" type="sibTrans" cxnId="{E776399D-C89F-4C16-BD6F-C386C52B2C55}">
      <dgm:prSet/>
      <dgm:spPr/>
      <dgm:t>
        <a:bodyPr/>
        <a:lstStyle/>
        <a:p>
          <a:endParaRPr lang="en-US"/>
        </a:p>
      </dgm:t>
    </dgm:pt>
    <dgm:pt modelId="{DA5AC042-9224-40D5-844D-93257485FFFF}" type="pres">
      <dgm:prSet presAssocID="{107DF1B4-381B-4101-BB88-B0A1FE93A2C3}" presName="Name0" presStyleCnt="0">
        <dgm:presLayoutVars>
          <dgm:dir/>
        </dgm:presLayoutVars>
      </dgm:prSet>
      <dgm:spPr/>
    </dgm:pt>
    <dgm:pt modelId="{07DFA0D4-200B-4BC0-8C1C-A58F833AC7B7}" type="pres">
      <dgm:prSet presAssocID="{B4BBB7D9-F0D6-43EC-A028-73CC01FFC030}" presName="noChildren" presStyleCnt="0"/>
      <dgm:spPr/>
    </dgm:pt>
    <dgm:pt modelId="{90A1E320-B3D6-45C9-8E62-6B83A7306393}" type="pres">
      <dgm:prSet presAssocID="{B4BBB7D9-F0D6-43EC-A028-73CC01FFC030}" presName="gap" presStyleCnt="0"/>
      <dgm:spPr/>
    </dgm:pt>
    <dgm:pt modelId="{F4C71534-9A04-4267-96C5-2422449F34DC}" type="pres">
      <dgm:prSet presAssocID="{B4BBB7D9-F0D6-43EC-A028-73CC01FFC030}" presName="medCircle2" presStyleLbl="vennNode1" presStyleIdx="0" presStyleCnt="3"/>
      <dgm:spPr/>
    </dgm:pt>
    <dgm:pt modelId="{F657425E-7124-460E-BD23-7FC449EC82C4}" type="pres">
      <dgm:prSet presAssocID="{B4BBB7D9-F0D6-43EC-A028-73CC01FFC030}" presName="txLvlOnly1" presStyleLbl="revTx" presStyleIdx="0" presStyleCnt="3"/>
      <dgm:spPr/>
    </dgm:pt>
    <dgm:pt modelId="{F6CF29AF-B073-4CCE-999F-05E973407BFF}" type="pres">
      <dgm:prSet presAssocID="{E704FC4D-E03C-4141-AA2F-376710121B9A}" presName="noChildren" presStyleCnt="0"/>
      <dgm:spPr/>
    </dgm:pt>
    <dgm:pt modelId="{DAC9881B-7834-448D-91DE-91BEA809DF05}" type="pres">
      <dgm:prSet presAssocID="{E704FC4D-E03C-4141-AA2F-376710121B9A}" presName="gap" presStyleCnt="0"/>
      <dgm:spPr/>
    </dgm:pt>
    <dgm:pt modelId="{2B1C732F-1B86-4B51-B9E7-12F6ED73316B}" type="pres">
      <dgm:prSet presAssocID="{E704FC4D-E03C-4141-AA2F-376710121B9A}" presName="medCircle2" presStyleLbl="vennNode1" presStyleIdx="1" presStyleCnt="3"/>
      <dgm:spPr/>
    </dgm:pt>
    <dgm:pt modelId="{473DF0A9-26CD-4B8F-8FF5-8437769ADFD2}" type="pres">
      <dgm:prSet presAssocID="{E704FC4D-E03C-4141-AA2F-376710121B9A}" presName="txLvlOnly1" presStyleLbl="revTx" presStyleIdx="1" presStyleCnt="3"/>
      <dgm:spPr/>
    </dgm:pt>
    <dgm:pt modelId="{236532D9-1461-48D6-B263-2250DC6ED2E1}" type="pres">
      <dgm:prSet presAssocID="{B8B58450-774C-47C8-A941-59D63D05F06A}" presName="noChildren" presStyleCnt="0"/>
      <dgm:spPr/>
    </dgm:pt>
    <dgm:pt modelId="{EB235F54-ADB3-4A57-95E9-C84E9F7F9420}" type="pres">
      <dgm:prSet presAssocID="{B8B58450-774C-47C8-A941-59D63D05F06A}" presName="gap" presStyleCnt="0"/>
      <dgm:spPr/>
    </dgm:pt>
    <dgm:pt modelId="{68B3C3E7-76E7-4065-9CE7-0DF5C79DE91C}" type="pres">
      <dgm:prSet presAssocID="{B8B58450-774C-47C8-A941-59D63D05F06A}" presName="medCircle2" presStyleLbl="vennNode1" presStyleIdx="2" presStyleCnt="3"/>
      <dgm:spPr/>
    </dgm:pt>
    <dgm:pt modelId="{DD91485D-0128-4578-B2CB-3401B2415831}" type="pres">
      <dgm:prSet presAssocID="{B8B58450-774C-47C8-A941-59D63D05F06A}" presName="txLvlOnly1" presStyleLbl="revTx" presStyleIdx="2" presStyleCnt="3"/>
      <dgm:spPr/>
    </dgm:pt>
  </dgm:ptLst>
  <dgm:cxnLst>
    <dgm:cxn modelId="{5CA25107-0D67-4B08-9A38-ACBD13F38177}" type="presOf" srcId="{B8B58450-774C-47C8-A941-59D63D05F06A}" destId="{DD91485D-0128-4578-B2CB-3401B2415831}" srcOrd="0" destOrd="0" presId="urn:microsoft.com/office/officeart/2008/layout/VerticalCircleList"/>
    <dgm:cxn modelId="{5A457A1A-B7B5-4DA5-BDF0-673C176311B0}" type="presOf" srcId="{E704FC4D-E03C-4141-AA2F-376710121B9A}" destId="{473DF0A9-26CD-4B8F-8FF5-8437769ADFD2}" srcOrd="0" destOrd="0" presId="urn:microsoft.com/office/officeart/2008/layout/VerticalCircleList"/>
    <dgm:cxn modelId="{34ECFB4C-79E3-4A67-B1C2-9250E6EF499C}" type="presOf" srcId="{B4BBB7D9-F0D6-43EC-A028-73CC01FFC030}" destId="{F657425E-7124-460E-BD23-7FC449EC82C4}" srcOrd="0" destOrd="0" presId="urn:microsoft.com/office/officeart/2008/layout/VerticalCircleList"/>
    <dgm:cxn modelId="{25B57051-87E1-42CC-B700-B2750B4D4FB1}" srcId="{107DF1B4-381B-4101-BB88-B0A1FE93A2C3}" destId="{E704FC4D-E03C-4141-AA2F-376710121B9A}" srcOrd="1" destOrd="0" parTransId="{23449427-99C3-4467-8FD3-B9D4EEDDD379}" sibTransId="{246FE10E-A2E3-444F-8D2E-B832EF261165}"/>
    <dgm:cxn modelId="{87C9797F-85A8-4A35-A33F-CC1F8E022E45}" srcId="{107DF1B4-381B-4101-BB88-B0A1FE93A2C3}" destId="{B4BBB7D9-F0D6-43EC-A028-73CC01FFC030}" srcOrd="0" destOrd="0" parTransId="{40978C5D-5F39-46A3-A41E-546B226D0FE5}" sibTransId="{2B5C76DF-C677-4A94-BEA4-1BD1508C7ADC}"/>
    <dgm:cxn modelId="{E776399D-C89F-4C16-BD6F-C386C52B2C55}" srcId="{107DF1B4-381B-4101-BB88-B0A1FE93A2C3}" destId="{B8B58450-774C-47C8-A941-59D63D05F06A}" srcOrd="2" destOrd="0" parTransId="{EC7EDDB5-EFFB-4197-B35D-A69A8295ADEB}" sibTransId="{2655EA38-B07D-4F51-AE24-B2D932E3C7DA}"/>
    <dgm:cxn modelId="{9E9641A4-83B1-4C0E-A58F-9FC086ABDB4E}" type="presOf" srcId="{107DF1B4-381B-4101-BB88-B0A1FE93A2C3}" destId="{DA5AC042-9224-40D5-844D-93257485FFFF}" srcOrd="0" destOrd="0" presId="urn:microsoft.com/office/officeart/2008/layout/VerticalCircleList"/>
    <dgm:cxn modelId="{DBE1A61F-E159-4FE8-B215-98C102CDCA00}" type="presParOf" srcId="{DA5AC042-9224-40D5-844D-93257485FFFF}" destId="{07DFA0D4-200B-4BC0-8C1C-A58F833AC7B7}" srcOrd="0" destOrd="0" presId="urn:microsoft.com/office/officeart/2008/layout/VerticalCircleList"/>
    <dgm:cxn modelId="{45C1B20E-1E63-47AF-B8B2-2DB766FB8E27}" type="presParOf" srcId="{07DFA0D4-200B-4BC0-8C1C-A58F833AC7B7}" destId="{90A1E320-B3D6-45C9-8E62-6B83A7306393}" srcOrd="0" destOrd="0" presId="urn:microsoft.com/office/officeart/2008/layout/VerticalCircleList"/>
    <dgm:cxn modelId="{7252A287-1211-465B-91EE-FE46B5BE820C}" type="presParOf" srcId="{07DFA0D4-200B-4BC0-8C1C-A58F833AC7B7}" destId="{F4C71534-9A04-4267-96C5-2422449F34DC}" srcOrd="1" destOrd="0" presId="urn:microsoft.com/office/officeart/2008/layout/VerticalCircleList"/>
    <dgm:cxn modelId="{EF331D63-696B-4830-900A-34267375A5B7}" type="presParOf" srcId="{07DFA0D4-200B-4BC0-8C1C-A58F833AC7B7}" destId="{F657425E-7124-460E-BD23-7FC449EC82C4}" srcOrd="2" destOrd="0" presId="urn:microsoft.com/office/officeart/2008/layout/VerticalCircleList"/>
    <dgm:cxn modelId="{126B8CEE-8501-4736-BEA6-0667FB040050}" type="presParOf" srcId="{DA5AC042-9224-40D5-844D-93257485FFFF}" destId="{F6CF29AF-B073-4CCE-999F-05E973407BFF}" srcOrd="1" destOrd="0" presId="urn:microsoft.com/office/officeart/2008/layout/VerticalCircleList"/>
    <dgm:cxn modelId="{0B8BB6C7-5AE4-4148-8DF2-1607E0B7D3FC}" type="presParOf" srcId="{F6CF29AF-B073-4CCE-999F-05E973407BFF}" destId="{DAC9881B-7834-448D-91DE-91BEA809DF05}" srcOrd="0" destOrd="0" presId="urn:microsoft.com/office/officeart/2008/layout/VerticalCircleList"/>
    <dgm:cxn modelId="{F58CBB5C-4E66-4EA4-A367-92FF2DA7C900}" type="presParOf" srcId="{F6CF29AF-B073-4CCE-999F-05E973407BFF}" destId="{2B1C732F-1B86-4B51-B9E7-12F6ED73316B}" srcOrd="1" destOrd="0" presId="urn:microsoft.com/office/officeart/2008/layout/VerticalCircleList"/>
    <dgm:cxn modelId="{A4267DF9-A1BF-411D-8F77-BD449FAD3C9F}" type="presParOf" srcId="{F6CF29AF-B073-4CCE-999F-05E973407BFF}" destId="{473DF0A9-26CD-4B8F-8FF5-8437769ADFD2}" srcOrd="2" destOrd="0" presId="urn:microsoft.com/office/officeart/2008/layout/VerticalCircleList"/>
    <dgm:cxn modelId="{BAB6612C-41DA-44A3-BC3D-8AC14AE51BD6}" type="presParOf" srcId="{DA5AC042-9224-40D5-844D-93257485FFFF}" destId="{236532D9-1461-48D6-B263-2250DC6ED2E1}" srcOrd="2" destOrd="0" presId="urn:microsoft.com/office/officeart/2008/layout/VerticalCircleList"/>
    <dgm:cxn modelId="{FD772CF2-5299-4F9D-B89A-2B2AE6A88097}" type="presParOf" srcId="{236532D9-1461-48D6-B263-2250DC6ED2E1}" destId="{EB235F54-ADB3-4A57-95E9-C84E9F7F9420}" srcOrd="0" destOrd="0" presId="urn:microsoft.com/office/officeart/2008/layout/VerticalCircleList"/>
    <dgm:cxn modelId="{D6575221-E9B0-4E59-9AFB-5CBDB1B6AB2A}" type="presParOf" srcId="{236532D9-1461-48D6-B263-2250DC6ED2E1}" destId="{68B3C3E7-76E7-4065-9CE7-0DF5C79DE91C}" srcOrd="1" destOrd="0" presId="urn:microsoft.com/office/officeart/2008/layout/VerticalCircleList"/>
    <dgm:cxn modelId="{8BB88054-3C40-4154-B832-2C350A6EB087}" type="presParOf" srcId="{236532D9-1461-48D6-B263-2250DC6ED2E1}" destId="{DD91485D-0128-4578-B2CB-3401B2415831}"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EC359D-7BA9-4760-B93D-0F7217D8B4F2}" type="doc">
      <dgm:prSet loTypeId="urn:microsoft.com/office/officeart/2008/layout/VerticalCircleList" loCatId="list" qsTypeId="urn:microsoft.com/office/officeart/2005/8/quickstyle/simple1" qsCatId="simple" csTypeId="urn:microsoft.com/office/officeart/2005/8/colors/accent1_2" csCatId="accent1"/>
      <dgm:spPr/>
      <dgm:t>
        <a:bodyPr/>
        <a:lstStyle/>
        <a:p>
          <a:endParaRPr lang="en-US"/>
        </a:p>
      </dgm:t>
    </dgm:pt>
    <dgm:pt modelId="{2EA2CC20-0037-4057-BE83-A7323BD9E819}">
      <dgm:prSet/>
      <dgm:spPr/>
      <dgm:t>
        <a:bodyPr/>
        <a:lstStyle/>
        <a:p>
          <a:r>
            <a:rPr lang="en-US"/>
            <a:t>Does not pay attention to details</a:t>
          </a:r>
        </a:p>
      </dgm:t>
    </dgm:pt>
    <dgm:pt modelId="{B4D132E3-0044-4AA2-818A-DBA7855596CE}" type="parTrans" cxnId="{029DD0A7-33B3-4E60-9A75-1E4EE6B1CB30}">
      <dgm:prSet/>
      <dgm:spPr/>
      <dgm:t>
        <a:bodyPr/>
        <a:lstStyle/>
        <a:p>
          <a:endParaRPr lang="en-US"/>
        </a:p>
      </dgm:t>
    </dgm:pt>
    <dgm:pt modelId="{124885BD-1D66-40BD-940A-EA6E9E6E23AA}" type="sibTrans" cxnId="{029DD0A7-33B3-4E60-9A75-1E4EE6B1CB30}">
      <dgm:prSet/>
      <dgm:spPr/>
      <dgm:t>
        <a:bodyPr/>
        <a:lstStyle/>
        <a:p>
          <a:endParaRPr lang="en-US"/>
        </a:p>
      </dgm:t>
    </dgm:pt>
    <dgm:pt modelId="{0E2E71BB-E7A4-486A-AB38-DDE4D0F197F9}">
      <dgm:prSet/>
      <dgm:spPr/>
      <dgm:t>
        <a:bodyPr/>
        <a:lstStyle/>
        <a:p>
          <a:r>
            <a:rPr lang="en-US"/>
            <a:t>Easily disengages from the activity</a:t>
          </a:r>
        </a:p>
      </dgm:t>
    </dgm:pt>
    <dgm:pt modelId="{4F931265-BF8E-4CAD-87E6-459C69E51DC6}" type="parTrans" cxnId="{A4EB89F7-2213-44CC-8F3F-BDF3BC5238A5}">
      <dgm:prSet/>
      <dgm:spPr/>
      <dgm:t>
        <a:bodyPr/>
        <a:lstStyle/>
        <a:p>
          <a:endParaRPr lang="en-US"/>
        </a:p>
      </dgm:t>
    </dgm:pt>
    <dgm:pt modelId="{8E556E07-2324-45C9-A273-53D671193883}" type="sibTrans" cxnId="{A4EB89F7-2213-44CC-8F3F-BDF3BC5238A5}">
      <dgm:prSet/>
      <dgm:spPr/>
      <dgm:t>
        <a:bodyPr/>
        <a:lstStyle/>
        <a:p>
          <a:endParaRPr lang="en-US"/>
        </a:p>
      </dgm:t>
    </dgm:pt>
    <dgm:pt modelId="{940F49BA-80CB-4B3D-B179-B99AD41DEF94}">
      <dgm:prSet/>
      <dgm:spPr/>
      <dgm:t>
        <a:bodyPr/>
        <a:lstStyle/>
        <a:p>
          <a:r>
            <a:rPr lang="en-US"/>
            <a:t>Focus is limited </a:t>
          </a:r>
        </a:p>
      </dgm:t>
    </dgm:pt>
    <dgm:pt modelId="{34CD3A40-4FB5-4536-A466-98346941A718}" type="parTrans" cxnId="{833073E6-1B18-40C5-BE59-EE0283B04D99}">
      <dgm:prSet/>
      <dgm:spPr/>
      <dgm:t>
        <a:bodyPr/>
        <a:lstStyle/>
        <a:p>
          <a:endParaRPr lang="en-US"/>
        </a:p>
      </dgm:t>
    </dgm:pt>
    <dgm:pt modelId="{72C45F24-02A6-483C-AA51-5A134DCD76A1}" type="sibTrans" cxnId="{833073E6-1B18-40C5-BE59-EE0283B04D99}">
      <dgm:prSet/>
      <dgm:spPr/>
      <dgm:t>
        <a:bodyPr/>
        <a:lstStyle/>
        <a:p>
          <a:endParaRPr lang="en-US"/>
        </a:p>
      </dgm:t>
    </dgm:pt>
    <dgm:pt modelId="{3CE249B4-3AC2-4F0D-B421-52AC94111C11}" type="pres">
      <dgm:prSet presAssocID="{A3EC359D-7BA9-4760-B93D-0F7217D8B4F2}" presName="Name0" presStyleCnt="0">
        <dgm:presLayoutVars>
          <dgm:dir/>
        </dgm:presLayoutVars>
      </dgm:prSet>
      <dgm:spPr/>
    </dgm:pt>
    <dgm:pt modelId="{94519856-A5D6-47D1-9E3D-71AC9A0A610D}" type="pres">
      <dgm:prSet presAssocID="{2EA2CC20-0037-4057-BE83-A7323BD9E819}" presName="noChildren" presStyleCnt="0"/>
      <dgm:spPr/>
    </dgm:pt>
    <dgm:pt modelId="{B5CA1A2F-8341-42FB-AF45-C2C51587D061}" type="pres">
      <dgm:prSet presAssocID="{2EA2CC20-0037-4057-BE83-A7323BD9E819}" presName="gap" presStyleCnt="0"/>
      <dgm:spPr/>
    </dgm:pt>
    <dgm:pt modelId="{621F1F9C-CF3E-4739-906A-1A5583CE8012}" type="pres">
      <dgm:prSet presAssocID="{2EA2CC20-0037-4057-BE83-A7323BD9E819}" presName="medCircle2" presStyleLbl="vennNode1" presStyleIdx="0" presStyleCnt="3"/>
      <dgm:spPr/>
    </dgm:pt>
    <dgm:pt modelId="{8C831FC9-D8E8-40F5-AF01-06FF6FD48647}" type="pres">
      <dgm:prSet presAssocID="{2EA2CC20-0037-4057-BE83-A7323BD9E819}" presName="txLvlOnly1" presStyleLbl="revTx" presStyleIdx="0" presStyleCnt="3"/>
      <dgm:spPr/>
    </dgm:pt>
    <dgm:pt modelId="{2FECD18C-5EFB-46BE-A1FF-2C693E6BA71F}" type="pres">
      <dgm:prSet presAssocID="{0E2E71BB-E7A4-486A-AB38-DDE4D0F197F9}" presName="noChildren" presStyleCnt="0"/>
      <dgm:spPr/>
    </dgm:pt>
    <dgm:pt modelId="{8B4F112C-90CB-479E-85B9-305203818BB6}" type="pres">
      <dgm:prSet presAssocID="{0E2E71BB-E7A4-486A-AB38-DDE4D0F197F9}" presName="gap" presStyleCnt="0"/>
      <dgm:spPr/>
    </dgm:pt>
    <dgm:pt modelId="{CAA9FC4B-3C00-46E8-BB8A-E079AD4BDCF2}" type="pres">
      <dgm:prSet presAssocID="{0E2E71BB-E7A4-486A-AB38-DDE4D0F197F9}" presName="medCircle2" presStyleLbl="vennNode1" presStyleIdx="1" presStyleCnt="3"/>
      <dgm:spPr/>
    </dgm:pt>
    <dgm:pt modelId="{7CFB81DC-B749-4A2C-BE3E-39FCA9939ED1}" type="pres">
      <dgm:prSet presAssocID="{0E2E71BB-E7A4-486A-AB38-DDE4D0F197F9}" presName="txLvlOnly1" presStyleLbl="revTx" presStyleIdx="1" presStyleCnt="3"/>
      <dgm:spPr/>
    </dgm:pt>
    <dgm:pt modelId="{97EC9728-05BC-4651-8ABE-175E1492C258}" type="pres">
      <dgm:prSet presAssocID="{940F49BA-80CB-4B3D-B179-B99AD41DEF94}" presName="noChildren" presStyleCnt="0"/>
      <dgm:spPr/>
    </dgm:pt>
    <dgm:pt modelId="{6FD804C4-BACF-4A9D-A1AE-F151C4DEA314}" type="pres">
      <dgm:prSet presAssocID="{940F49BA-80CB-4B3D-B179-B99AD41DEF94}" presName="gap" presStyleCnt="0"/>
      <dgm:spPr/>
    </dgm:pt>
    <dgm:pt modelId="{A80FCAD3-3D6A-4324-A2C4-E9C55A6E42D6}" type="pres">
      <dgm:prSet presAssocID="{940F49BA-80CB-4B3D-B179-B99AD41DEF94}" presName="medCircle2" presStyleLbl="vennNode1" presStyleIdx="2" presStyleCnt="3"/>
      <dgm:spPr/>
    </dgm:pt>
    <dgm:pt modelId="{29C70EF9-0E6A-4431-839B-2BF7A3937140}" type="pres">
      <dgm:prSet presAssocID="{940F49BA-80CB-4B3D-B179-B99AD41DEF94}" presName="txLvlOnly1" presStyleLbl="revTx" presStyleIdx="2" presStyleCnt="3"/>
      <dgm:spPr/>
    </dgm:pt>
  </dgm:ptLst>
  <dgm:cxnLst>
    <dgm:cxn modelId="{DE86C33D-3814-41D7-8BD0-3925A078BA66}" type="presOf" srcId="{A3EC359D-7BA9-4760-B93D-0F7217D8B4F2}" destId="{3CE249B4-3AC2-4F0D-B421-52AC94111C11}" srcOrd="0" destOrd="0" presId="urn:microsoft.com/office/officeart/2008/layout/VerticalCircleList"/>
    <dgm:cxn modelId="{80140047-904F-4AF4-802B-91EDC9B93C8A}" type="presOf" srcId="{2EA2CC20-0037-4057-BE83-A7323BD9E819}" destId="{8C831FC9-D8E8-40F5-AF01-06FF6FD48647}" srcOrd="0" destOrd="0" presId="urn:microsoft.com/office/officeart/2008/layout/VerticalCircleList"/>
    <dgm:cxn modelId="{7C79704D-93CC-4914-B01A-6FBB30E811FB}" type="presOf" srcId="{940F49BA-80CB-4B3D-B179-B99AD41DEF94}" destId="{29C70EF9-0E6A-4431-839B-2BF7A3937140}" srcOrd="0" destOrd="0" presId="urn:microsoft.com/office/officeart/2008/layout/VerticalCircleList"/>
    <dgm:cxn modelId="{029DD0A7-33B3-4E60-9A75-1E4EE6B1CB30}" srcId="{A3EC359D-7BA9-4760-B93D-0F7217D8B4F2}" destId="{2EA2CC20-0037-4057-BE83-A7323BD9E819}" srcOrd="0" destOrd="0" parTransId="{B4D132E3-0044-4AA2-818A-DBA7855596CE}" sibTransId="{124885BD-1D66-40BD-940A-EA6E9E6E23AA}"/>
    <dgm:cxn modelId="{833073E6-1B18-40C5-BE59-EE0283B04D99}" srcId="{A3EC359D-7BA9-4760-B93D-0F7217D8B4F2}" destId="{940F49BA-80CB-4B3D-B179-B99AD41DEF94}" srcOrd="2" destOrd="0" parTransId="{34CD3A40-4FB5-4536-A466-98346941A718}" sibTransId="{72C45F24-02A6-483C-AA51-5A134DCD76A1}"/>
    <dgm:cxn modelId="{A4EB89F7-2213-44CC-8F3F-BDF3BC5238A5}" srcId="{A3EC359D-7BA9-4760-B93D-0F7217D8B4F2}" destId="{0E2E71BB-E7A4-486A-AB38-DDE4D0F197F9}" srcOrd="1" destOrd="0" parTransId="{4F931265-BF8E-4CAD-87E6-459C69E51DC6}" sibTransId="{8E556E07-2324-45C9-A273-53D671193883}"/>
    <dgm:cxn modelId="{C5BD7AFA-AA57-4D50-93F3-E5DCAF789C6D}" type="presOf" srcId="{0E2E71BB-E7A4-486A-AB38-DDE4D0F197F9}" destId="{7CFB81DC-B749-4A2C-BE3E-39FCA9939ED1}" srcOrd="0" destOrd="0" presId="urn:microsoft.com/office/officeart/2008/layout/VerticalCircleList"/>
    <dgm:cxn modelId="{7CB96A2D-B107-4CF6-827D-00B3FA61AE2C}" type="presParOf" srcId="{3CE249B4-3AC2-4F0D-B421-52AC94111C11}" destId="{94519856-A5D6-47D1-9E3D-71AC9A0A610D}" srcOrd="0" destOrd="0" presId="urn:microsoft.com/office/officeart/2008/layout/VerticalCircleList"/>
    <dgm:cxn modelId="{8735ABB9-7C51-4AAD-A12C-6BC56D37E992}" type="presParOf" srcId="{94519856-A5D6-47D1-9E3D-71AC9A0A610D}" destId="{B5CA1A2F-8341-42FB-AF45-C2C51587D061}" srcOrd="0" destOrd="0" presId="urn:microsoft.com/office/officeart/2008/layout/VerticalCircleList"/>
    <dgm:cxn modelId="{376B543D-96D6-4D6E-A197-53EBC1FD2B1A}" type="presParOf" srcId="{94519856-A5D6-47D1-9E3D-71AC9A0A610D}" destId="{621F1F9C-CF3E-4739-906A-1A5583CE8012}" srcOrd="1" destOrd="0" presId="urn:microsoft.com/office/officeart/2008/layout/VerticalCircleList"/>
    <dgm:cxn modelId="{18A61E33-DD3D-470B-9F9B-56EF480E91A1}" type="presParOf" srcId="{94519856-A5D6-47D1-9E3D-71AC9A0A610D}" destId="{8C831FC9-D8E8-40F5-AF01-06FF6FD48647}" srcOrd="2" destOrd="0" presId="urn:microsoft.com/office/officeart/2008/layout/VerticalCircleList"/>
    <dgm:cxn modelId="{573E9401-6616-4C30-816F-222639A600DF}" type="presParOf" srcId="{3CE249B4-3AC2-4F0D-B421-52AC94111C11}" destId="{2FECD18C-5EFB-46BE-A1FF-2C693E6BA71F}" srcOrd="1" destOrd="0" presId="urn:microsoft.com/office/officeart/2008/layout/VerticalCircleList"/>
    <dgm:cxn modelId="{8BD5568E-C99A-4E43-81C7-CF6FF0002404}" type="presParOf" srcId="{2FECD18C-5EFB-46BE-A1FF-2C693E6BA71F}" destId="{8B4F112C-90CB-479E-85B9-305203818BB6}" srcOrd="0" destOrd="0" presId="urn:microsoft.com/office/officeart/2008/layout/VerticalCircleList"/>
    <dgm:cxn modelId="{B799DF3D-F150-4B8D-B8F9-263E8D0AA794}" type="presParOf" srcId="{2FECD18C-5EFB-46BE-A1FF-2C693E6BA71F}" destId="{CAA9FC4B-3C00-46E8-BB8A-E079AD4BDCF2}" srcOrd="1" destOrd="0" presId="urn:microsoft.com/office/officeart/2008/layout/VerticalCircleList"/>
    <dgm:cxn modelId="{493E22E1-8359-4A6F-B7CA-F3B005A514BD}" type="presParOf" srcId="{2FECD18C-5EFB-46BE-A1FF-2C693E6BA71F}" destId="{7CFB81DC-B749-4A2C-BE3E-39FCA9939ED1}" srcOrd="2" destOrd="0" presId="urn:microsoft.com/office/officeart/2008/layout/VerticalCircleList"/>
    <dgm:cxn modelId="{95265E72-29C3-4EB0-B783-038772216C0F}" type="presParOf" srcId="{3CE249B4-3AC2-4F0D-B421-52AC94111C11}" destId="{97EC9728-05BC-4651-8ABE-175E1492C258}" srcOrd="2" destOrd="0" presId="urn:microsoft.com/office/officeart/2008/layout/VerticalCircleList"/>
    <dgm:cxn modelId="{CE2D5E5B-F600-4522-B17C-10D22FEB913D}" type="presParOf" srcId="{97EC9728-05BC-4651-8ABE-175E1492C258}" destId="{6FD804C4-BACF-4A9D-A1AE-F151C4DEA314}" srcOrd="0" destOrd="0" presId="urn:microsoft.com/office/officeart/2008/layout/VerticalCircleList"/>
    <dgm:cxn modelId="{91867383-45DC-41D1-A790-8A700E6F55A3}" type="presParOf" srcId="{97EC9728-05BC-4651-8ABE-175E1492C258}" destId="{A80FCAD3-3D6A-4324-A2C4-E9C55A6E42D6}" srcOrd="1" destOrd="0" presId="urn:microsoft.com/office/officeart/2008/layout/VerticalCircleList"/>
    <dgm:cxn modelId="{8C18D78B-3A8D-4EAB-8CA5-6D78D99E1914}" type="presParOf" srcId="{97EC9728-05BC-4651-8ABE-175E1492C258}" destId="{29C70EF9-0E6A-4431-839B-2BF7A3937140}"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3B2433-9836-4049-9A4B-6BAFA25AA3A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2C64F67-965A-4819-8EA1-906718E23586}">
      <dgm:prSet/>
      <dgm:spPr/>
      <dgm:t>
        <a:bodyPr/>
        <a:lstStyle/>
        <a:p>
          <a:r>
            <a:rPr lang="en-US"/>
            <a:t>Takes a long time to process information</a:t>
          </a:r>
        </a:p>
      </dgm:t>
    </dgm:pt>
    <dgm:pt modelId="{722EEB9D-6E97-48DE-A9C0-CC88A95C3A27}" type="parTrans" cxnId="{EB2AF611-8175-49B2-9A19-4676F41D7815}">
      <dgm:prSet/>
      <dgm:spPr/>
      <dgm:t>
        <a:bodyPr/>
        <a:lstStyle/>
        <a:p>
          <a:endParaRPr lang="en-US"/>
        </a:p>
      </dgm:t>
    </dgm:pt>
    <dgm:pt modelId="{1628A062-3059-478E-A016-3F44B1965362}" type="sibTrans" cxnId="{EB2AF611-8175-49B2-9A19-4676F41D7815}">
      <dgm:prSet/>
      <dgm:spPr/>
      <dgm:t>
        <a:bodyPr/>
        <a:lstStyle/>
        <a:p>
          <a:endParaRPr lang="en-US"/>
        </a:p>
      </dgm:t>
    </dgm:pt>
    <dgm:pt modelId="{C50E97FE-470F-4FB1-898A-644335C54024}">
      <dgm:prSet/>
      <dgm:spPr/>
      <dgm:t>
        <a:bodyPr/>
        <a:lstStyle/>
        <a:p>
          <a:r>
            <a:rPr lang="en-US"/>
            <a:t>Poor memory when recalling information</a:t>
          </a:r>
        </a:p>
      </dgm:t>
    </dgm:pt>
    <dgm:pt modelId="{D393E9A5-6DA9-43CE-86FD-E230731ACBE2}" type="parTrans" cxnId="{87AB054F-4681-4A28-8574-A9FB30D6B5BA}">
      <dgm:prSet/>
      <dgm:spPr/>
      <dgm:t>
        <a:bodyPr/>
        <a:lstStyle/>
        <a:p>
          <a:endParaRPr lang="en-US"/>
        </a:p>
      </dgm:t>
    </dgm:pt>
    <dgm:pt modelId="{362D20C8-3167-43FE-B904-BAE8161AE95A}" type="sibTrans" cxnId="{87AB054F-4681-4A28-8574-A9FB30D6B5BA}">
      <dgm:prSet/>
      <dgm:spPr/>
      <dgm:t>
        <a:bodyPr/>
        <a:lstStyle/>
        <a:p>
          <a:endParaRPr lang="en-US"/>
        </a:p>
      </dgm:t>
    </dgm:pt>
    <dgm:pt modelId="{064A544E-4FCF-497D-8935-E66A8B0337C8}">
      <dgm:prSet/>
      <dgm:spPr/>
      <dgm:t>
        <a:bodyPr/>
        <a:lstStyle/>
        <a:p>
          <a:r>
            <a:rPr lang="en-US"/>
            <a:t>Difficulty with remembering oral instructions</a:t>
          </a:r>
        </a:p>
      </dgm:t>
    </dgm:pt>
    <dgm:pt modelId="{C39A89BE-B947-4283-8D88-DF32BD9ACB31}" type="parTrans" cxnId="{F4C27239-BCD6-4646-BBB6-FADDD50672A6}">
      <dgm:prSet/>
      <dgm:spPr/>
      <dgm:t>
        <a:bodyPr/>
        <a:lstStyle/>
        <a:p>
          <a:endParaRPr lang="en-US"/>
        </a:p>
      </dgm:t>
    </dgm:pt>
    <dgm:pt modelId="{B932AE49-0ECC-4D8D-B72E-853388DB0B72}" type="sibTrans" cxnId="{F4C27239-BCD6-4646-BBB6-FADDD50672A6}">
      <dgm:prSet/>
      <dgm:spPr/>
      <dgm:t>
        <a:bodyPr/>
        <a:lstStyle/>
        <a:p>
          <a:endParaRPr lang="en-US"/>
        </a:p>
      </dgm:t>
    </dgm:pt>
    <dgm:pt modelId="{9CD4523C-4811-4B3E-A113-A8A96A869C09}" type="pres">
      <dgm:prSet presAssocID="{323B2433-9836-4049-9A4B-6BAFA25AA3AB}" presName="vert0" presStyleCnt="0">
        <dgm:presLayoutVars>
          <dgm:dir/>
          <dgm:animOne val="branch"/>
          <dgm:animLvl val="lvl"/>
        </dgm:presLayoutVars>
      </dgm:prSet>
      <dgm:spPr/>
    </dgm:pt>
    <dgm:pt modelId="{2779EDBA-F342-47E2-B96A-066DB8A4AB44}" type="pres">
      <dgm:prSet presAssocID="{C2C64F67-965A-4819-8EA1-906718E23586}" presName="thickLine" presStyleLbl="alignNode1" presStyleIdx="0" presStyleCnt="3"/>
      <dgm:spPr/>
    </dgm:pt>
    <dgm:pt modelId="{7766B45C-8492-4D4D-9867-9DE83E3BF584}" type="pres">
      <dgm:prSet presAssocID="{C2C64F67-965A-4819-8EA1-906718E23586}" presName="horz1" presStyleCnt="0"/>
      <dgm:spPr/>
    </dgm:pt>
    <dgm:pt modelId="{6F7E839A-2378-422B-8AEB-3902E971E8A7}" type="pres">
      <dgm:prSet presAssocID="{C2C64F67-965A-4819-8EA1-906718E23586}" presName="tx1" presStyleLbl="revTx" presStyleIdx="0" presStyleCnt="3"/>
      <dgm:spPr/>
    </dgm:pt>
    <dgm:pt modelId="{EC32AB3B-DBAF-473F-831A-BBC23ABA75F2}" type="pres">
      <dgm:prSet presAssocID="{C2C64F67-965A-4819-8EA1-906718E23586}" presName="vert1" presStyleCnt="0"/>
      <dgm:spPr/>
    </dgm:pt>
    <dgm:pt modelId="{ED9223FE-76AF-435C-A390-EE9C688DDC83}" type="pres">
      <dgm:prSet presAssocID="{C50E97FE-470F-4FB1-898A-644335C54024}" presName="thickLine" presStyleLbl="alignNode1" presStyleIdx="1" presStyleCnt="3"/>
      <dgm:spPr/>
    </dgm:pt>
    <dgm:pt modelId="{A8BC68CE-8E37-420C-ACC1-DEC9A629A8B6}" type="pres">
      <dgm:prSet presAssocID="{C50E97FE-470F-4FB1-898A-644335C54024}" presName="horz1" presStyleCnt="0"/>
      <dgm:spPr/>
    </dgm:pt>
    <dgm:pt modelId="{FEA9C418-30C1-4D52-A64C-914536378832}" type="pres">
      <dgm:prSet presAssocID="{C50E97FE-470F-4FB1-898A-644335C54024}" presName="tx1" presStyleLbl="revTx" presStyleIdx="1" presStyleCnt="3"/>
      <dgm:spPr/>
    </dgm:pt>
    <dgm:pt modelId="{43EEBF5E-8AA7-42EB-AE22-7BC233919239}" type="pres">
      <dgm:prSet presAssocID="{C50E97FE-470F-4FB1-898A-644335C54024}" presName="vert1" presStyleCnt="0"/>
      <dgm:spPr/>
    </dgm:pt>
    <dgm:pt modelId="{59FAA960-FDB8-447C-9BB4-FAC92AC4B88A}" type="pres">
      <dgm:prSet presAssocID="{064A544E-4FCF-497D-8935-E66A8B0337C8}" presName="thickLine" presStyleLbl="alignNode1" presStyleIdx="2" presStyleCnt="3"/>
      <dgm:spPr/>
    </dgm:pt>
    <dgm:pt modelId="{DB95AFFF-D0FF-40A4-891E-69235B961063}" type="pres">
      <dgm:prSet presAssocID="{064A544E-4FCF-497D-8935-E66A8B0337C8}" presName="horz1" presStyleCnt="0"/>
      <dgm:spPr/>
    </dgm:pt>
    <dgm:pt modelId="{A863BC31-2E7F-4345-9A78-0AB6AD8EC519}" type="pres">
      <dgm:prSet presAssocID="{064A544E-4FCF-497D-8935-E66A8B0337C8}" presName="tx1" presStyleLbl="revTx" presStyleIdx="2" presStyleCnt="3"/>
      <dgm:spPr/>
    </dgm:pt>
    <dgm:pt modelId="{8553C9E2-48F2-4916-B56B-DE95197DE593}" type="pres">
      <dgm:prSet presAssocID="{064A544E-4FCF-497D-8935-E66A8B0337C8}" presName="vert1" presStyleCnt="0"/>
      <dgm:spPr/>
    </dgm:pt>
  </dgm:ptLst>
  <dgm:cxnLst>
    <dgm:cxn modelId="{6E695707-6E4C-460D-891C-CD561226C2D9}" type="presOf" srcId="{C2C64F67-965A-4819-8EA1-906718E23586}" destId="{6F7E839A-2378-422B-8AEB-3902E971E8A7}" srcOrd="0" destOrd="0" presId="urn:microsoft.com/office/officeart/2008/layout/LinedList"/>
    <dgm:cxn modelId="{EB2AF611-8175-49B2-9A19-4676F41D7815}" srcId="{323B2433-9836-4049-9A4B-6BAFA25AA3AB}" destId="{C2C64F67-965A-4819-8EA1-906718E23586}" srcOrd="0" destOrd="0" parTransId="{722EEB9D-6E97-48DE-A9C0-CC88A95C3A27}" sibTransId="{1628A062-3059-478E-A016-3F44B1965362}"/>
    <dgm:cxn modelId="{F4C27239-BCD6-4646-BBB6-FADDD50672A6}" srcId="{323B2433-9836-4049-9A4B-6BAFA25AA3AB}" destId="{064A544E-4FCF-497D-8935-E66A8B0337C8}" srcOrd="2" destOrd="0" parTransId="{C39A89BE-B947-4283-8D88-DF32BD9ACB31}" sibTransId="{B932AE49-0ECC-4D8D-B72E-853388DB0B72}"/>
    <dgm:cxn modelId="{87AB054F-4681-4A28-8574-A9FB30D6B5BA}" srcId="{323B2433-9836-4049-9A4B-6BAFA25AA3AB}" destId="{C50E97FE-470F-4FB1-898A-644335C54024}" srcOrd="1" destOrd="0" parTransId="{D393E9A5-6DA9-43CE-86FD-E230731ACBE2}" sibTransId="{362D20C8-3167-43FE-B904-BAE8161AE95A}"/>
    <dgm:cxn modelId="{A1A9ACBE-D475-4BE4-8F8F-6918CC1F29C8}" type="presOf" srcId="{C50E97FE-470F-4FB1-898A-644335C54024}" destId="{FEA9C418-30C1-4D52-A64C-914536378832}" srcOrd="0" destOrd="0" presId="urn:microsoft.com/office/officeart/2008/layout/LinedList"/>
    <dgm:cxn modelId="{524D31C7-2575-40CB-83E5-4B3C896EB69B}" type="presOf" srcId="{323B2433-9836-4049-9A4B-6BAFA25AA3AB}" destId="{9CD4523C-4811-4B3E-A113-A8A96A869C09}" srcOrd="0" destOrd="0" presId="urn:microsoft.com/office/officeart/2008/layout/LinedList"/>
    <dgm:cxn modelId="{FCE204D5-FEC7-43D7-AA66-F9134F3008C4}" type="presOf" srcId="{064A544E-4FCF-497D-8935-E66A8B0337C8}" destId="{A863BC31-2E7F-4345-9A78-0AB6AD8EC519}" srcOrd="0" destOrd="0" presId="urn:microsoft.com/office/officeart/2008/layout/LinedList"/>
    <dgm:cxn modelId="{47B6393F-8C70-491A-BDEF-4960DF52F572}" type="presParOf" srcId="{9CD4523C-4811-4B3E-A113-A8A96A869C09}" destId="{2779EDBA-F342-47E2-B96A-066DB8A4AB44}" srcOrd="0" destOrd="0" presId="urn:microsoft.com/office/officeart/2008/layout/LinedList"/>
    <dgm:cxn modelId="{3ACDC19A-FA92-44E3-B095-2DFE8194B0BC}" type="presParOf" srcId="{9CD4523C-4811-4B3E-A113-A8A96A869C09}" destId="{7766B45C-8492-4D4D-9867-9DE83E3BF584}" srcOrd="1" destOrd="0" presId="urn:microsoft.com/office/officeart/2008/layout/LinedList"/>
    <dgm:cxn modelId="{56016A29-D67C-4ADC-9097-EC5349C08321}" type="presParOf" srcId="{7766B45C-8492-4D4D-9867-9DE83E3BF584}" destId="{6F7E839A-2378-422B-8AEB-3902E971E8A7}" srcOrd="0" destOrd="0" presId="urn:microsoft.com/office/officeart/2008/layout/LinedList"/>
    <dgm:cxn modelId="{630DDA33-CE07-4F14-AD64-DC8385F8C3FA}" type="presParOf" srcId="{7766B45C-8492-4D4D-9867-9DE83E3BF584}" destId="{EC32AB3B-DBAF-473F-831A-BBC23ABA75F2}" srcOrd="1" destOrd="0" presId="urn:microsoft.com/office/officeart/2008/layout/LinedList"/>
    <dgm:cxn modelId="{FEE57FB5-0F33-4B3E-AD1C-5A89AE639674}" type="presParOf" srcId="{9CD4523C-4811-4B3E-A113-A8A96A869C09}" destId="{ED9223FE-76AF-435C-A390-EE9C688DDC83}" srcOrd="2" destOrd="0" presId="urn:microsoft.com/office/officeart/2008/layout/LinedList"/>
    <dgm:cxn modelId="{923741D6-9076-40A2-A5D7-858B25317139}" type="presParOf" srcId="{9CD4523C-4811-4B3E-A113-A8A96A869C09}" destId="{A8BC68CE-8E37-420C-ACC1-DEC9A629A8B6}" srcOrd="3" destOrd="0" presId="urn:microsoft.com/office/officeart/2008/layout/LinedList"/>
    <dgm:cxn modelId="{E1F8C5D0-B3C6-4BFF-BE00-7655A852FC2A}" type="presParOf" srcId="{A8BC68CE-8E37-420C-ACC1-DEC9A629A8B6}" destId="{FEA9C418-30C1-4D52-A64C-914536378832}" srcOrd="0" destOrd="0" presId="urn:microsoft.com/office/officeart/2008/layout/LinedList"/>
    <dgm:cxn modelId="{BB4FD5E3-BE60-4DA3-A72C-E7CBC2061BA2}" type="presParOf" srcId="{A8BC68CE-8E37-420C-ACC1-DEC9A629A8B6}" destId="{43EEBF5E-8AA7-42EB-AE22-7BC233919239}" srcOrd="1" destOrd="0" presId="urn:microsoft.com/office/officeart/2008/layout/LinedList"/>
    <dgm:cxn modelId="{A9EBC4BF-57EA-4B2B-B2F3-AC41E8EFECFE}" type="presParOf" srcId="{9CD4523C-4811-4B3E-A113-A8A96A869C09}" destId="{59FAA960-FDB8-447C-9BB4-FAC92AC4B88A}" srcOrd="4" destOrd="0" presId="urn:microsoft.com/office/officeart/2008/layout/LinedList"/>
    <dgm:cxn modelId="{2B9B811E-2281-401A-A3A7-0AE7844E2235}" type="presParOf" srcId="{9CD4523C-4811-4B3E-A113-A8A96A869C09}" destId="{DB95AFFF-D0FF-40A4-891E-69235B961063}" srcOrd="5" destOrd="0" presId="urn:microsoft.com/office/officeart/2008/layout/LinedList"/>
    <dgm:cxn modelId="{F198B222-C130-4F1A-B2A9-F27721F71B0B}" type="presParOf" srcId="{DB95AFFF-D0FF-40A4-891E-69235B961063}" destId="{A863BC31-2E7F-4345-9A78-0AB6AD8EC519}" srcOrd="0" destOrd="0" presId="urn:microsoft.com/office/officeart/2008/layout/LinedList"/>
    <dgm:cxn modelId="{79FF75E8-EAFA-4759-911E-7F243870C9DF}" type="presParOf" srcId="{DB95AFFF-D0FF-40A4-891E-69235B961063}" destId="{8553C9E2-48F2-4916-B56B-DE95197DE59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7CAA6A-EFB7-4AD6-B80F-DBA9F331E621}"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2599FC9-89C9-4C6A-AC33-991C81D795C5}">
      <dgm:prSet/>
      <dgm:spPr/>
      <dgm:t>
        <a:bodyPr/>
        <a:lstStyle/>
        <a:p>
          <a:r>
            <a:rPr lang="en-US"/>
            <a:t>Crystal Millington</a:t>
          </a:r>
        </a:p>
      </dgm:t>
    </dgm:pt>
    <dgm:pt modelId="{6F3F3405-C3AB-42C7-9C54-CE83EB5B0C10}" type="parTrans" cxnId="{40158DA4-53F9-40DE-A6BE-408D6B953CC7}">
      <dgm:prSet/>
      <dgm:spPr/>
      <dgm:t>
        <a:bodyPr/>
        <a:lstStyle/>
        <a:p>
          <a:endParaRPr lang="en-US"/>
        </a:p>
      </dgm:t>
    </dgm:pt>
    <dgm:pt modelId="{816D5F1E-4563-4BC7-9B6A-3F73C74A6801}" type="sibTrans" cxnId="{40158DA4-53F9-40DE-A6BE-408D6B953CC7}">
      <dgm:prSet/>
      <dgm:spPr/>
      <dgm:t>
        <a:bodyPr/>
        <a:lstStyle/>
        <a:p>
          <a:endParaRPr lang="en-US"/>
        </a:p>
      </dgm:t>
    </dgm:pt>
    <dgm:pt modelId="{7AB8FD38-803D-434C-8C43-6BCD4EBB5693}">
      <dgm:prSet/>
      <dgm:spPr/>
      <dgm:t>
        <a:bodyPr/>
        <a:lstStyle/>
        <a:p>
          <a:r>
            <a:rPr lang="en-US"/>
            <a:t>Program Manager, Behavior Learning Supports</a:t>
          </a:r>
        </a:p>
      </dgm:t>
    </dgm:pt>
    <dgm:pt modelId="{E38AD554-1EAB-4D2F-BBD2-2FF345D63949}" type="parTrans" cxnId="{A3F3E2F5-BA91-498B-AE63-A5B4EE722242}">
      <dgm:prSet/>
      <dgm:spPr/>
      <dgm:t>
        <a:bodyPr/>
        <a:lstStyle/>
        <a:p>
          <a:endParaRPr lang="en-US"/>
        </a:p>
      </dgm:t>
    </dgm:pt>
    <dgm:pt modelId="{C46D21A2-6512-46C1-A2FD-CC1327C77AE4}" type="sibTrans" cxnId="{A3F3E2F5-BA91-498B-AE63-A5B4EE722242}">
      <dgm:prSet/>
      <dgm:spPr/>
      <dgm:t>
        <a:bodyPr/>
        <a:lstStyle/>
        <a:p>
          <a:endParaRPr lang="en-US"/>
        </a:p>
      </dgm:t>
    </dgm:pt>
    <dgm:pt modelId="{A73704C0-8159-496A-8D8A-DF7FFB63A52B}">
      <dgm:prSet/>
      <dgm:spPr/>
      <dgm:t>
        <a:bodyPr/>
        <a:lstStyle/>
        <a:p>
          <a:r>
            <a:rPr lang="en-US"/>
            <a:t>2027315571</a:t>
          </a:r>
        </a:p>
      </dgm:t>
    </dgm:pt>
    <dgm:pt modelId="{5C839005-6EA0-44EF-8657-FC3FC2C1A244}" type="parTrans" cxnId="{A4514413-AA1E-4301-9D9D-557F8E42823C}">
      <dgm:prSet/>
      <dgm:spPr/>
      <dgm:t>
        <a:bodyPr/>
        <a:lstStyle/>
        <a:p>
          <a:endParaRPr lang="en-US"/>
        </a:p>
      </dgm:t>
    </dgm:pt>
    <dgm:pt modelId="{5F732656-9976-4A23-99F0-44D6D3798393}" type="sibTrans" cxnId="{A4514413-AA1E-4301-9D9D-557F8E42823C}">
      <dgm:prSet/>
      <dgm:spPr/>
      <dgm:t>
        <a:bodyPr/>
        <a:lstStyle/>
        <a:p>
          <a:endParaRPr lang="en-US"/>
        </a:p>
      </dgm:t>
    </dgm:pt>
    <dgm:pt modelId="{9EB8FBF9-66AB-4B49-B4E4-F7E3A2BD177B}">
      <dgm:prSet/>
      <dgm:spPr/>
      <dgm:t>
        <a:bodyPr/>
        <a:lstStyle/>
        <a:p>
          <a:r>
            <a:rPr lang="en-US"/>
            <a:t>crystal.millington@k12.dc.gov</a:t>
          </a:r>
        </a:p>
      </dgm:t>
    </dgm:pt>
    <dgm:pt modelId="{9A8674DA-3C6A-4C74-B58A-5330ADC71DCF}" type="parTrans" cxnId="{3DEEE395-D37C-4517-85A8-FF56C8807F9B}">
      <dgm:prSet/>
      <dgm:spPr/>
      <dgm:t>
        <a:bodyPr/>
        <a:lstStyle/>
        <a:p>
          <a:endParaRPr lang="en-US"/>
        </a:p>
      </dgm:t>
    </dgm:pt>
    <dgm:pt modelId="{B7889BE3-EDD2-4B57-A3A8-C7E5F4E791B8}" type="sibTrans" cxnId="{3DEEE395-D37C-4517-85A8-FF56C8807F9B}">
      <dgm:prSet/>
      <dgm:spPr/>
      <dgm:t>
        <a:bodyPr/>
        <a:lstStyle/>
        <a:p>
          <a:endParaRPr lang="en-US"/>
        </a:p>
      </dgm:t>
    </dgm:pt>
    <dgm:pt modelId="{2A16BE8B-1245-4F93-AD69-C79AC4C54453}" type="pres">
      <dgm:prSet presAssocID="{F17CAA6A-EFB7-4AD6-B80F-DBA9F331E621}" presName="vert0" presStyleCnt="0">
        <dgm:presLayoutVars>
          <dgm:dir/>
          <dgm:animOne val="branch"/>
          <dgm:animLvl val="lvl"/>
        </dgm:presLayoutVars>
      </dgm:prSet>
      <dgm:spPr/>
    </dgm:pt>
    <dgm:pt modelId="{9D295D40-6488-48A8-A7DE-1087FA2A35FA}" type="pres">
      <dgm:prSet presAssocID="{02599FC9-89C9-4C6A-AC33-991C81D795C5}" presName="thickLine" presStyleLbl="alignNode1" presStyleIdx="0" presStyleCnt="4"/>
      <dgm:spPr/>
    </dgm:pt>
    <dgm:pt modelId="{262FC80A-4C68-49DF-857E-8CD44EF51109}" type="pres">
      <dgm:prSet presAssocID="{02599FC9-89C9-4C6A-AC33-991C81D795C5}" presName="horz1" presStyleCnt="0"/>
      <dgm:spPr/>
    </dgm:pt>
    <dgm:pt modelId="{CB9CF081-E52C-4FD5-A67B-814D68E793DC}" type="pres">
      <dgm:prSet presAssocID="{02599FC9-89C9-4C6A-AC33-991C81D795C5}" presName="tx1" presStyleLbl="revTx" presStyleIdx="0" presStyleCnt="4"/>
      <dgm:spPr/>
    </dgm:pt>
    <dgm:pt modelId="{74046AFD-C447-46A8-BAF8-D247F18E42EA}" type="pres">
      <dgm:prSet presAssocID="{02599FC9-89C9-4C6A-AC33-991C81D795C5}" presName="vert1" presStyleCnt="0"/>
      <dgm:spPr/>
    </dgm:pt>
    <dgm:pt modelId="{664534D3-5C11-421A-9F18-A1E937F15019}" type="pres">
      <dgm:prSet presAssocID="{7AB8FD38-803D-434C-8C43-6BCD4EBB5693}" presName="thickLine" presStyleLbl="alignNode1" presStyleIdx="1" presStyleCnt="4"/>
      <dgm:spPr/>
    </dgm:pt>
    <dgm:pt modelId="{FBBE9A20-DE3B-4D55-8693-91EDCC4CD291}" type="pres">
      <dgm:prSet presAssocID="{7AB8FD38-803D-434C-8C43-6BCD4EBB5693}" presName="horz1" presStyleCnt="0"/>
      <dgm:spPr/>
    </dgm:pt>
    <dgm:pt modelId="{61A6B03E-8F60-4294-A9A2-0A163140C8D2}" type="pres">
      <dgm:prSet presAssocID="{7AB8FD38-803D-434C-8C43-6BCD4EBB5693}" presName="tx1" presStyleLbl="revTx" presStyleIdx="1" presStyleCnt="4"/>
      <dgm:spPr/>
    </dgm:pt>
    <dgm:pt modelId="{912E8116-80C8-4808-B451-E8706D88E520}" type="pres">
      <dgm:prSet presAssocID="{7AB8FD38-803D-434C-8C43-6BCD4EBB5693}" presName="vert1" presStyleCnt="0"/>
      <dgm:spPr/>
    </dgm:pt>
    <dgm:pt modelId="{54D8AF32-E760-41E8-BCDB-F4467B306EA0}" type="pres">
      <dgm:prSet presAssocID="{A73704C0-8159-496A-8D8A-DF7FFB63A52B}" presName="thickLine" presStyleLbl="alignNode1" presStyleIdx="2" presStyleCnt="4"/>
      <dgm:spPr/>
    </dgm:pt>
    <dgm:pt modelId="{C8F6FD31-D2D1-4E40-A24D-678E96DD4ADD}" type="pres">
      <dgm:prSet presAssocID="{A73704C0-8159-496A-8D8A-DF7FFB63A52B}" presName="horz1" presStyleCnt="0"/>
      <dgm:spPr/>
    </dgm:pt>
    <dgm:pt modelId="{6554ED82-4D5C-4148-99F2-6D8B002D481A}" type="pres">
      <dgm:prSet presAssocID="{A73704C0-8159-496A-8D8A-DF7FFB63A52B}" presName="tx1" presStyleLbl="revTx" presStyleIdx="2" presStyleCnt="4"/>
      <dgm:spPr/>
    </dgm:pt>
    <dgm:pt modelId="{52782F1C-D7CA-4BE7-B123-431C2ABB1629}" type="pres">
      <dgm:prSet presAssocID="{A73704C0-8159-496A-8D8A-DF7FFB63A52B}" presName="vert1" presStyleCnt="0"/>
      <dgm:spPr/>
    </dgm:pt>
    <dgm:pt modelId="{27D68CF9-D46E-435A-8820-2062E80C2CB9}" type="pres">
      <dgm:prSet presAssocID="{9EB8FBF9-66AB-4B49-B4E4-F7E3A2BD177B}" presName="thickLine" presStyleLbl="alignNode1" presStyleIdx="3" presStyleCnt="4"/>
      <dgm:spPr/>
    </dgm:pt>
    <dgm:pt modelId="{0C20D925-20AA-4649-BE07-70B05AD33F4C}" type="pres">
      <dgm:prSet presAssocID="{9EB8FBF9-66AB-4B49-B4E4-F7E3A2BD177B}" presName="horz1" presStyleCnt="0"/>
      <dgm:spPr/>
    </dgm:pt>
    <dgm:pt modelId="{FAE800FD-1962-419C-A90D-41D902543BBB}" type="pres">
      <dgm:prSet presAssocID="{9EB8FBF9-66AB-4B49-B4E4-F7E3A2BD177B}" presName="tx1" presStyleLbl="revTx" presStyleIdx="3" presStyleCnt="4"/>
      <dgm:spPr/>
    </dgm:pt>
    <dgm:pt modelId="{41EE0E46-9B9A-4EBD-9A85-B717BF4F491E}" type="pres">
      <dgm:prSet presAssocID="{9EB8FBF9-66AB-4B49-B4E4-F7E3A2BD177B}" presName="vert1" presStyleCnt="0"/>
      <dgm:spPr/>
    </dgm:pt>
  </dgm:ptLst>
  <dgm:cxnLst>
    <dgm:cxn modelId="{52CEA600-53D4-4009-8147-B7277816DA7F}" type="presOf" srcId="{02599FC9-89C9-4C6A-AC33-991C81D795C5}" destId="{CB9CF081-E52C-4FD5-A67B-814D68E793DC}" srcOrd="0" destOrd="0" presId="urn:microsoft.com/office/officeart/2008/layout/LinedList"/>
    <dgm:cxn modelId="{F167DF01-ECAC-4309-A615-D2FD8067E9EE}" type="presOf" srcId="{F17CAA6A-EFB7-4AD6-B80F-DBA9F331E621}" destId="{2A16BE8B-1245-4F93-AD69-C79AC4C54453}" srcOrd="0" destOrd="0" presId="urn:microsoft.com/office/officeart/2008/layout/LinedList"/>
    <dgm:cxn modelId="{A4514413-AA1E-4301-9D9D-557F8E42823C}" srcId="{F17CAA6A-EFB7-4AD6-B80F-DBA9F331E621}" destId="{A73704C0-8159-496A-8D8A-DF7FFB63A52B}" srcOrd="2" destOrd="0" parTransId="{5C839005-6EA0-44EF-8657-FC3FC2C1A244}" sibTransId="{5F732656-9976-4A23-99F0-44D6D3798393}"/>
    <dgm:cxn modelId="{82D6797F-65DD-4F10-9C2C-EF434E65249F}" type="presOf" srcId="{A73704C0-8159-496A-8D8A-DF7FFB63A52B}" destId="{6554ED82-4D5C-4148-99F2-6D8B002D481A}" srcOrd="0" destOrd="0" presId="urn:microsoft.com/office/officeart/2008/layout/LinedList"/>
    <dgm:cxn modelId="{3DEEE395-D37C-4517-85A8-FF56C8807F9B}" srcId="{F17CAA6A-EFB7-4AD6-B80F-DBA9F331E621}" destId="{9EB8FBF9-66AB-4B49-B4E4-F7E3A2BD177B}" srcOrd="3" destOrd="0" parTransId="{9A8674DA-3C6A-4C74-B58A-5330ADC71DCF}" sibTransId="{B7889BE3-EDD2-4B57-A3A8-C7E5F4E791B8}"/>
    <dgm:cxn modelId="{7E5D4D9B-4B7C-4FF5-9688-1382EA504A24}" type="presOf" srcId="{7AB8FD38-803D-434C-8C43-6BCD4EBB5693}" destId="{61A6B03E-8F60-4294-A9A2-0A163140C8D2}" srcOrd="0" destOrd="0" presId="urn:microsoft.com/office/officeart/2008/layout/LinedList"/>
    <dgm:cxn modelId="{C68C539E-2E9F-4E2F-8901-D56B275E4A47}" type="presOf" srcId="{9EB8FBF9-66AB-4B49-B4E4-F7E3A2BD177B}" destId="{FAE800FD-1962-419C-A90D-41D902543BBB}" srcOrd="0" destOrd="0" presId="urn:microsoft.com/office/officeart/2008/layout/LinedList"/>
    <dgm:cxn modelId="{40158DA4-53F9-40DE-A6BE-408D6B953CC7}" srcId="{F17CAA6A-EFB7-4AD6-B80F-DBA9F331E621}" destId="{02599FC9-89C9-4C6A-AC33-991C81D795C5}" srcOrd="0" destOrd="0" parTransId="{6F3F3405-C3AB-42C7-9C54-CE83EB5B0C10}" sibTransId="{816D5F1E-4563-4BC7-9B6A-3F73C74A6801}"/>
    <dgm:cxn modelId="{A3F3E2F5-BA91-498B-AE63-A5B4EE722242}" srcId="{F17CAA6A-EFB7-4AD6-B80F-DBA9F331E621}" destId="{7AB8FD38-803D-434C-8C43-6BCD4EBB5693}" srcOrd="1" destOrd="0" parTransId="{E38AD554-1EAB-4D2F-BBD2-2FF345D63949}" sibTransId="{C46D21A2-6512-46C1-A2FD-CC1327C77AE4}"/>
    <dgm:cxn modelId="{65EBB58C-5890-4F54-B31E-24CD977E7282}" type="presParOf" srcId="{2A16BE8B-1245-4F93-AD69-C79AC4C54453}" destId="{9D295D40-6488-48A8-A7DE-1087FA2A35FA}" srcOrd="0" destOrd="0" presId="urn:microsoft.com/office/officeart/2008/layout/LinedList"/>
    <dgm:cxn modelId="{DE42F990-32D0-461B-A9BA-FE057AA8A58C}" type="presParOf" srcId="{2A16BE8B-1245-4F93-AD69-C79AC4C54453}" destId="{262FC80A-4C68-49DF-857E-8CD44EF51109}" srcOrd="1" destOrd="0" presId="urn:microsoft.com/office/officeart/2008/layout/LinedList"/>
    <dgm:cxn modelId="{AA8430C2-D743-445F-A052-CDDA6C8E970F}" type="presParOf" srcId="{262FC80A-4C68-49DF-857E-8CD44EF51109}" destId="{CB9CF081-E52C-4FD5-A67B-814D68E793DC}" srcOrd="0" destOrd="0" presId="urn:microsoft.com/office/officeart/2008/layout/LinedList"/>
    <dgm:cxn modelId="{5D9A182A-976A-418F-A43E-591C6D987EB9}" type="presParOf" srcId="{262FC80A-4C68-49DF-857E-8CD44EF51109}" destId="{74046AFD-C447-46A8-BAF8-D247F18E42EA}" srcOrd="1" destOrd="0" presId="urn:microsoft.com/office/officeart/2008/layout/LinedList"/>
    <dgm:cxn modelId="{E473DF7B-205C-4A00-A394-8D734FCBE5ED}" type="presParOf" srcId="{2A16BE8B-1245-4F93-AD69-C79AC4C54453}" destId="{664534D3-5C11-421A-9F18-A1E937F15019}" srcOrd="2" destOrd="0" presId="urn:microsoft.com/office/officeart/2008/layout/LinedList"/>
    <dgm:cxn modelId="{AEBCF8A4-18BE-4802-9060-596EC032B7C3}" type="presParOf" srcId="{2A16BE8B-1245-4F93-AD69-C79AC4C54453}" destId="{FBBE9A20-DE3B-4D55-8693-91EDCC4CD291}" srcOrd="3" destOrd="0" presId="urn:microsoft.com/office/officeart/2008/layout/LinedList"/>
    <dgm:cxn modelId="{03161674-7CE1-4937-93E6-8A864C3D6A2C}" type="presParOf" srcId="{FBBE9A20-DE3B-4D55-8693-91EDCC4CD291}" destId="{61A6B03E-8F60-4294-A9A2-0A163140C8D2}" srcOrd="0" destOrd="0" presId="urn:microsoft.com/office/officeart/2008/layout/LinedList"/>
    <dgm:cxn modelId="{BE29DFE3-6C3A-414D-BD16-B96B9C3ECE8E}" type="presParOf" srcId="{FBBE9A20-DE3B-4D55-8693-91EDCC4CD291}" destId="{912E8116-80C8-4808-B451-E8706D88E520}" srcOrd="1" destOrd="0" presId="urn:microsoft.com/office/officeart/2008/layout/LinedList"/>
    <dgm:cxn modelId="{27C36036-A4E5-4E54-9019-E5BDF010D5DA}" type="presParOf" srcId="{2A16BE8B-1245-4F93-AD69-C79AC4C54453}" destId="{54D8AF32-E760-41E8-BCDB-F4467B306EA0}" srcOrd="4" destOrd="0" presId="urn:microsoft.com/office/officeart/2008/layout/LinedList"/>
    <dgm:cxn modelId="{DF82CE92-E5CA-4A7B-9DDD-C9AEC6BAFAC8}" type="presParOf" srcId="{2A16BE8B-1245-4F93-AD69-C79AC4C54453}" destId="{C8F6FD31-D2D1-4E40-A24D-678E96DD4ADD}" srcOrd="5" destOrd="0" presId="urn:microsoft.com/office/officeart/2008/layout/LinedList"/>
    <dgm:cxn modelId="{B7C631B4-7F35-4F42-8CE5-3875DA40EEB3}" type="presParOf" srcId="{C8F6FD31-D2D1-4E40-A24D-678E96DD4ADD}" destId="{6554ED82-4D5C-4148-99F2-6D8B002D481A}" srcOrd="0" destOrd="0" presId="urn:microsoft.com/office/officeart/2008/layout/LinedList"/>
    <dgm:cxn modelId="{F2B71F88-9C44-4B5E-BB38-102FD29F9216}" type="presParOf" srcId="{C8F6FD31-D2D1-4E40-A24D-678E96DD4ADD}" destId="{52782F1C-D7CA-4BE7-B123-431C2ABB1629}" srcOrd="1" destOrd="0" presId="urn:microsoft.com/office/officeart/2008/layout/LinedList"/>
    <dgm:cxn modelId="{890C2E8A-9D74-4D18-BC8F-B02A8FBDB3C2}" type="presParOf" srcId="{2A16BE8B-1245-4F93-AD69-C79AC4C54453}" destId="{27D68CF9-D46E-435A-8820-2062E80C2CB9}" srcOrd="6" destOrd="0" presId="urn:microsoft.com/office/officeart/2008/layout/LinedList"/>
    <dgm:cxn modelId="{BF1823D1-6525-417C-9440-F1833370EC16}" type="presParOf" srcId="{2A16BE8B-1245-4F93-AD69-C79AC4C54453}" destId="{0C20D925-20AA-4649-BE07-70B05AD33F4C}" srcOrd="7" destOrd="0" presId="urn:microsoft.com/office/officeart/2008/layout/LinedList"/>
    <dgm:cxn modelId="{FC74A32B-6E27-4396-8C5D-F52EADECAB3A}" type="presParOf" srcId="{0C20D925-20AA-4649-BE07-70B05AD33F4C}" destId="{FAE800FD-1962-419C-A90D-41D902543BBB}" srcOrd="0" destOrd="0" presId="urn:microsoft.com/office/officeart/2008/layout/LinedList"/>
    <dgm:cxn modelId="{7D35227A-1B6C-4D1B-81D2-42DD5404C6C6}" type="presParOf" srcId="{0C20D925-20AA-4649-BE07-70B05AD33F4C}" destId="{41EE0E46-9B9A-4EBD-9A85-B717BF4F49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AB688-657A-4836-A6FF-7F078CF75930}">
      <dsp:nvSpPr>
        <dsp:cNvPr id="0" name=""/>
        <dsp:cNvSpPr/>
      </dsp:nvSpPr>
      <dsp:spPr>
        <a:xfrm>
          <a:off x="0" y="28648"/>
          <a:ext cx="7559504" cy="159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According to the US Census Bureau:</a:t>
          </a:r>
        </a:p>
      </dsp:txBody>
      <dsp:txXfrm>
        <a:off x="77676" y="106324"/>
        <a:ext cx="7404152" cy="1435848"/>
      </dsp:txXfrm>
    </dsp:sp>
    <dsp:sp modelId="{D7F9E6B1-5D22-4467-9804-BB1B0ADB1BA1}">
      <dsp:nvSpPr>
        <dsp:cNvPr id="0" name=""/>
        <dsp:cNvSpPr/>
      </dsp:nvSpPr>
      <dsp:spPr>
        <a:xfrm>
          <a:off x="0" y="1619848"/>
          <a:ext cx="7559504" cy="463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The percentage of children with a disability in the United States increased between 2008 and 2019, from 3.9 percent to 4.3 percent</a:t>
          </a:r>
        </a:p>
        <a:p>
          <a:pPr marL="285750" lvl="1" indent="-285750" algn="l" defTabSz="1377950">
            <a:lnSpc>
              <a:spcPct val="90000"/>
            </a:lnSpc>
            <a:spcBef>
              <a:spcPct val="0"/>
            </a:spcBef>
            <a:spcAft>
              <a:spcPct val="20000"/>
            </a:spcAft>
            <a:buChar char="•"/>
          </a:pPr>
          <a:r>
            <a:rPr lang="en-US" sz="3100" kern="1200"/>
            <a:t>The most common type of disability among children 5 years and older in 2019 was cognitive difficulty</a:t>
          </a:r>
        </a:p>
        <a:p>
          <a:pPr marL="285750" lvl="1" indent="-285750" algn="l" defTabSz="1377950">
            <a:lnSpc>
              <a:spcPct val="90000"/>
            </a:lnSpc>
            <a:spcBef>
              <a:spcPct val="0"/>
            </a:spcBef>
            <a:spcAft>
              <a:spcPct val="20000"/>
            </a:spcAft>
            <a:buChar char="•"/>
          </a:pPr>
          <a:r>
            <a:rPr lang="en-US" sz="3100" kern="1200"/>
            <a:t>About 1 in 6 or 17%  of children ages 3-17 in the  US have one or more developmental disabilities</a:t>
          </a:r>
        </a:p>
      </dsp:txBody>
      <dsp:txXfrm>
        <a:off x="0" y="1619848"/>
        <a:ext cx="7559504" cy="463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8F777-602F-4DAD-AB95-5E261AEBE01D}">
      <dsp:nvSpPr>
        <dsp:cNvPr id="0" name=""/>
        <dsp:cNvSpPr/>
      </dsp:nvSpPr>
      <dsp:spPr>
        <a:xfrm>
          <a:off x="3594" y="230269"/>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Specific Learning Disability</a:t>
          </a:r>
        </a:p>
      </dsp:txBody>
      <dsp:txXfrm>
        <a:off x="3594" y="230269"/>
        <a:ext cx="1946002" cy="1167601"/>
      </dsp:txXfrm>
    </dsp:sp>
    <dsp:sp modelId="{CF47CDDC-02F6-476F-9F97-7EF81642C90C}">
      <dsp:nvSpPr>
        <dsp:cNvPr id="0" name=""/>
        <dsp:cNvSpPr/>
      </dsp:nvSpPr>
      <dsp:spPr>
        <a:xfrm>
          <a:off x="2144196" y="230269"/>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Autism</a:t>
          </a:r>
        </a:p>
      </dsp:txBody>
      <dsp:txXfrm>
        <a:off x="2144196" y="230269"/>
        <a:ext cx="1946002" cy="1167601"/>
      </dsp:txXfrm>
    </dsp:sp>
    <dsp:sp modelId="{1D2AAD80-990A-4E79-8B54-EFB21D26595B}">
      <dsp:nvSpPr>
        <dsp:cNvPr id="0" name=""/>
        <dsp:cNvSpPr/>
      </dsp:nvSpPr>
      <dsp:spPr>
        <a:xfrm>
          <a:off x="4284798" y="230269"/>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Other Health Impaired</a:t>
          </a:r>
        </a:p>
      </dsp:txBody>
      <dsp:txXfrm>
        <a:off x="4284798" y="230269"/>
        <a:ext cx="1946002" cy="1167601"/>
      </dsp:txXfrm>
    </dsp:sp>
    <dsp:sp modelId="{FBE1542C-B982-4657-A1E4-D74EC1C4F25C}">
      <dsp:nvSpPr>
        <dsp:cNvPr id="0" name=""/>
        <dsp:cNvSpPr/>
      </dsp:nvSpPr>
      <dsp:spPr>
        <a:xfrm>
          <a:off x="6425401" y="230269"/>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Emotional Disturbance</a:t>
          </a:r>
        </a:p>
      </dsp:txBody>
      <dsp:txXfrm>
        <a:off x="6425401" y="230269"/>
        <a:ext cx="1946002" cy="1167601"/>
      </dsp:txXfrm>
    </dsp:sp>
    <dsp:sp modelId="{C5782047-73F2-42F6-AF0D-2C4113FFE469}">
      <dsp:nvSpPr>
        <dsp:cNvPr id="0" name=""/>
        <dsp:cNvSpPr/>
      </dsp:nvSpPr>
      <dsp:spPr>
        <a:xfrm>
          <a:off x="8566003" y="230269"/>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Speech and Language Impairment</a:t>
          </a:r>
        </a:p>
      </dsp:txBody>
      <dsp:txXfrm>
        <a:off x="8566003" y="230269"/>
        <a:ext cx="1946002" cy="1167601"/>
      </dsp:txXfrm>
    </dsp:sp>
    <dsp:sp modelId="{25FAFDA9-A7DA-4AF4-9A55-C2180F3EA363}">
      <dsp:nvSpPr>
        <dsp:cNvPr id="0" name=""/>
        <dsp:cNvSpPr/>
      </dsp:nvSpPr>
      <dsp:spPr>
        <a:xfrm>
          <a:off x="3594" y="1592471"/>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Visual Impairment, including blindness</a:t>
          </a:r>
        </a:p>
      </dsp:txBody>
      <dsp:txXfrm>
        <a:off x="3594" y="1592471"/>
        <a:ext cx="1946002" cy="1167601"/>
      </dsp:txXfrm>
    </dsp:sp>
    <dsp:sp modelId="{CEDD16B3-B539-48B6-92CC-C70FC0E247CB}">
      <dsp:nvSpPr>
        <dsp:cNvPr id="0" name=""/>
        <dsp:cNvSpPr/>
      </dsp:nvSpPr>
      <dsp:spPr>
        <a:xfrm>
          <a:off x="2144196" y="1592471"/>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Hearing Impairment</a:t>
          </a:r>
        </a:p>
      </dsp:txBody>
      <dsp:txXfrm>
        <a:off x="2144196" y="1592471"/>
        <a:ext cx="1946002" cy="1167601"/>
      </dsp:txXfrm>
    </dsp:sp>
    <dsp:sp modelId="{2B5A9099-5170-41BD-8F99-17E9E9FE22CD}">
      <dsp:nvSpPr>
        <dsp:cNvPr id="0" name=""/>
        <dsp:cNvSpPr/>
      </dsp:nvSpPr>
      <dsp:spPr>
        <a:xfrm>
          <a:off x="4284798" y="1592471"/>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Deaf Blindness</a:t>
          </a:r>
        </a:p>
      </dsp:txBody>
      <dsp:txXfrm>
        <a:off x="4284798" y="1592471"/>
        <a:ext cx="1946002" cy="1167601"/>
      </dsp:txXfrm>
    </dsp:sp>
    <dsp:sp modelId="{F043E850-A29A-47D8-9136-7213AEA86162}">
      <dsp:nvSpPr>
        <dsp:cNvPr id="0" name=""/>
        <dsp:cNvSpPr/>
      </dsp:nvSpPr>
      <dsp:spPr>
        <a:xfrm>
          <a:off x="6425401" y="1592471"/>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Deafness</a:t>
          </a:r>
        </a:p>
      </dsp:txBody>
      <dsp:txXfrm>
        <a:off x="6425401" y="1592471"/>
        <a:ext cx="1946002" cy="1167601"/>
      </dsp:txXfrm>
    </dsp:sp>
    <dsp:sp modelId="{D32126AD-514B-4F8C-BE0B-ABA053CA5268}">
      <dsp:nvSpPr>
        <dsp:cNvPr id="0" name=""/>
        <dsp:cNvSpPr/>
      </dsp:nvSpPr>
      <dsp:spPr>
        <a:xfrm>
          <a:off x="8566003" y="1592471"/>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Orthopedic Impairment</a:t>
          </a:r>
        </a:p>
      </dsp:txBody>
      <dsp:txXfrm>
        <a:off x="8566003" y="1592471"/>
        <a:ext cx="1946002" cy="1167601"/>
      </dsp:txXfrm>
    </dsp:sp>
    <dsp:sp modelId="{7AF4D628-62BC-492F-A281-C4D894CD62D5}">
      <dsp:nvSpPr>
        <dsp:cNvPr id="0" name=""/>
        <dsp:cNvSpPr/>
      </dsp:nvSpPr>
      <dsp:spPr>
        <a:xfrm>
          <a:off x="2144196" y="2954672"/>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Intellectual Disability</a:t>
          </a:r>
        </a:p>
      </dsp:txBody>
      <dsp:txXfrm>
        <a:off x="2144196" y="2954672"/>
        <a:ext cx="1946002" cy="1167601"/>
      </dsp:txXfrm>
    </dsp:sp>
    <dsp:sp modelId="{4CC30522-4310-4C69-AD06-EC472FB39677}">
      <dsp:nvSpPr>
        <dsp:cNvPr id="0" name=""/>
        <dsp:cNvSpPr/>
      </dsp:nvSpPr>
      <dsp:spPr>
        <a:xfrm>
          <a:off x="4284798" y="2954672"/>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Traumatic Brain Injury</a:t>
          </a:r>
        </a:p>
      </dsp:txBody>
      <dsp:txXfrm>
        <a:off x="4284798" y="2954672"/>
        <a:ext cx="1946002" cy="1167601"/>
      </dsp:txXfrm>
    </dsp:sp>
    <dsp:sp modelId="{30666C7D-57D6-4C19-9697-BA0812FE5E9F}">
      <dsp:nvSpPr>
        <dsp:cNvPr id="0" name=""/>
        <dsp:cNvSpPr/>
      </dsp:nvSpPr>
      <dsp:spPr>
        <a:xfrm>
          <a:off x="6425401" y="2954672"/>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Multiple Disabilities</a:t>
          </a:r>
        </a:p>
      </dsp:txBody>
      <dsp:txXfrm>
        <a:off x="6425401" y="2954672"/>
        <a:ext cx="1946002" cy="1167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71534-9A04-4267-96C5-2422449F34DC}">
      <dsp:nvSpPr>
        <dsp:cNvPr id="0" name=""/>
        <dsp:cNvSpPr/>
      </dsp:nvSpPr>
      <dsp:spPr>
        <a:xfrm>
          <a:off x="221784" y="573478"/>
          <a:ext cx="845877" cy="8458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657425E-7124-460E-BD23-7FC449EC82C4}">
      <dsp:nvSpPr>
        <dsp:cNvPr id="0" name=""/>
        <dsp:cNvSpPr/>
      </dsp:nvSpPr>
      <dsp:spPr>
        <a:xfrm>
          <a:off x="644723" y="573478"/>
          <a:ext cx="4513063" cy="84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9370" rIns="0" bIns="39370" numCol="1" spcCol="1270" anchor="ctr" anchorCtr="0">
          <a:noAutofit/>
        </a:bodyPr>
        <a:lstStyle/>
        <a:p>
          <a:pPr marL="0" lvl="0" indent="0" algn="l" defTabSz="1377950">
            <a:lnSpc>
              <a:spcPct val="90000"/>
            </a:lnSpc>
            <a:spcBef>
              <a:spcPct val="0"/>
            </a:spcBef>
            <a:spcAft>
              <a:spcPct val="35000"/>
            </a:spcAft>
            <a:buNone/>
          </a:pPr>
          <a:r>
            <a:rPr lang="en-US" sz="3100" kern="1200"/>
            <a:t>Pays attention to everything</a:t>
          </a:r>
        </a:p>
      </dsp:txBody>
      <dsp:txXfrm>
        <a:off x="644723" y="573478"/>
        <a:ext cx="4513063" cy="845877"/>
      </dsp:txXfrm>
    </dsp:sp>
    <dsp:sp modelId="{2B1C732F-1B86-4B51-B9E7-12F6ED73316B}">
      <dsp:nvSpPr>
        <dsp:cNvPr id="0" name=""/>
        <dsp:cNvSpPr/>
      </dsp:nvSpPr>
      <dsp:spPr>
        <a:xfrm>
          <a:off x="221784" y="1419355"/>
          <a:ext cx="845877" cy="8458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73DF0A9-26CD-4B8F-8FF5-8437769ADFD2}">
      <dsp:nvSpPr>
        <dsp:cNvPr id="0" name=""/>
        <dsp:cNvSpPr/>
      </dsp:nvSpPr>
      <dsp:spPr>
        <a:xfrm>
          <a:off x="644723" y="1419355"/>
          <a:ext cx="4513063" cy="84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9370" rIns="0" bIns="39370" numCol="1" spcCol="1270" anchor="ctr" anchorCtr="0">
          <a:noAutofit/>
        </a:bodyPr>
        <a:lstStyle/>
        <a:p>
          <a:pPr marL="0" lvl="0" indent="0" algn="l" defTabSz="1377950">
            <a:lnSpc>
              <a:spcPct val="90000"/>
            </a:lnSpc>
            <a:spcBef>
              <a:spcPct val="0"/>
            </a:spcBef>
            <a:spcAft>
              <a:spcPct val="35000"/>
            </a:spcAft>
            <a:buNone/>
          </a:pPr>
          <a:r>
            <a:rPr lang="en-US" sz="3100" kern="1200"/>
            <a:t>Overstimulation</a:t>
          </a:r>
        </a:p>
      </dsp:txBody>
      <dsp:txXfrm>
        <a:off x="644723" y="1419355"/>
        <a:ext cx="4513063" cy="845877"/>
      </dsp:txXfrm>
    </dsp:sp>
    <dsp:sp modelId="{68B3C3E7-76E7-4065-9CE7-0DF5C79DE91C}">
      <dsp:nvSpPr>
        <dsp:cNvPr id="0" name=""/>
        <dsp:cNvSpPr/>
      </dsp:nvSpPr>
      <dsp:spPr>
        <a:xfrm>
          <a:off x="221784" y="2265232"/>
          <a:ext cx="845877" cy="8458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91485D-0128-4578-B2CB-3401B2415831}">
      <dsp:nvSpPr>
        <dsp:cNvPr id="0" name=""/>
        <dsp:cNvSpPr/>
      </dsp:nvSpPr>
      <dsp:spPr>
        <a:xfrm>
          <a:off x="644723" y="2265232"/>
          <a:ext cx="4513063" cy="84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9370" rIns="0" bIns="39370" numCol="1" spcCol="1270" anchor="ctr" anchorCtr="0">
          <a:noAutofit/>
        </a:bodyPr>
        <a:lstStyle/>
        <a:p>
          <a:pPr marL="0" lvl="0" indent="0" algn="l" defTabSz="1377950">
            <a:lnSpc>
              <a:spcPct val="90000"/>
            </a:lnSpc>
            <a:spcBef>
              <a:spcPct val="0"/>
            </a:spcBef>
            <a:spcAft>
              <a:spcPct val="35000"/>
            </a:spcAft>
            <a:buNone/>
          </a:pPr>
          <a:r>
            <a:rPr lang="en-US" sz="3100" kern="1200"/>
            <a:t>Attention is easily diverted</a:t>
          </a:r>
        </a:p>
      </dsp:txBody>
      <dsp:txXfrm>
        <a:off x="644723" y="2265232"/>
        <a:ext cx="4513063" cy="845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F1F9C-CF3E-4739-906A-1A5583CE8012}">
      <dsp:nvSpPr>
        <dsp:cNvPr id="0" name=""/>
        <dsp:cNvSpPr/>
      </dsp:nvSpPr>
      <dsp:spPr>
        <a:xfrm>
          <a:off x="222683" y="566736"/>
          <a:ext cx="849303" cy="8493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831FC9-D8E8-40F5-AF01-06FF6FD48647}">
      <dsp:nvSpPr>
        <dsp:cNvPr id="0" name=""/>
        <dsp:cNvSpPr/>
      </dsp:nvSpPr>
      <dsp:spPr>
        <a:xfrm>
          <a:off x="647335" y="566736"/>
          <a:ext cx="4531345" cy="84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a:lnSpc>
              <a:spcPct val="90000"/>
            </a:lnSpc>
            <a:spcBef>
              <a:spcPct val="0"/>
            </a:spcBef>
            <a:spcAft>
              <a:spcPct val="35000"/>
            </a:spcAft>
            <a:buNone/>
          </a:pPr>
          <a:r>
            <a:rPr lang="en-US" sz="2700" kern="1200"/>
            <a:t>Does not pay attention to details</a:t>
          </a:r>
        </a:p>
      </dsp:txBody>
      <dsp:txXfrm>
        <a:off x="647335" y="566736"/>
        <a:ext cx="4531345" cy="849303"/>
      </dsp:txXfrm>
    </dsp:sp>
    <dsp:sp modelId="{CAA9FC4B-3C00-46E8-BB8A-E079AD4BDCF2}">
      <dsp:nvSpPr>
        <dsp:cNvPr id="0" name=""/>
        <dsp:cNvSpPr/>
      </dsp:nvSpPr>
      <dsp:spPr>
        <a:xfrm>
          <a:off x="222683" y="1416040"/>
          <a:ext cx="849303" cy="8493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FB81DC-B749-4A2C-BE3E-39FCA9939ED1}">
      <dsp:nvSpPr>
        <dsp:cNvPr id="0" name=""/>
        <dsp:cNvSpPr/>
      </dsp:nvSpPr>
      <dsp:spPr>
        <a:xfrm>
          <a:off x="647335" y="1416040"/>
          <a:ext cx="4531345" cy="84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a:lnSpc>
              <a:spcPct val="90000"/>
            </a:lnSpc>
            <a:spcBef>
              <a:spcPct val="0"/>
            </a:spcBef>
            <a:spcAft>
              <a:spcPct val="35000"/>
            </a:spcAft>
            <a:buNone/>
          </a:pPr>
          <a:r>
            <a:rPr lang="en-US" sz="2700" kern="1200"/>
            <a:t>Easily disengages from the activity</a:t>
          </a:r>
        </a:p>
      </dsp:txBody>
      <dsp:txXfrm>
        <a:off x="647335" y="1416040"/>
        <a:ext cx="4531345" cy="849303"/>
      </dsp:txXfrm>
    </dsp:sp>
    <dsp:sp modelId="{A80FCAD3-3D6A-4324-A2C4-E9C55A6E42D6}">
      <dsp:nvSpPr>
        <dsp:cNvPr id="0" name=""/>
        <dsp:cNvSpPr/>
      </dsp:nvSpPr>
      <dsp:spPr>
        <a:xfrm>
          <a:off x="222683" y="2265343"/>
          <a:ext cx="849303" cy="8493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C70EF9-0E6A-4431-839B-2BF7A3937140}">
      <dsp:nvSpPr>
        <dsp:cNvPr id="0" name=""/>
        <dsp:cNvSpPr/>
      </dsp:nvSpPr>
      <dsp:spPr>
        <a:xfrm>
          <a:off x="647335" y="2265343"/>
          <a:ext cx="4531345" cy="84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a:lnSpc>
              <a:spcPct val="90000"/>
            </a:lnSpc>
            <a:spcBef>
              <a:spcPct val="0"/>
            </a:spcBef>
            <a:spcAft>
              <a:spcPct val="35000"/>
            </a:spcAft>
            <a:buNone/>
          </a:pPr>
          <a:r>
            <a:rPr lang="en-US" sz="2700" kern="1200"/>
            <a:t>Focus is limited </a:t>
          </a:r>
        </a:p>
      </dsp:txBody>
      <dsp:txXfrm>
        <a:off x="647335" y="2265343"/>
        <a:ext cx="4531345" cy="849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9EDBA-F342-47E2-B96A-066DB8A4AB44}">
      <dsp:nvSpPr>
        <dsp:cNvPr id="0" name=""/>
        <dsp:cNvSpPr/>
      </dsp:nvSpPr>
      <dsp:spPr>
        <a:xfrm>
          <a:off x="0" y="2124"/>
          <a:ext cx="539336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E839A-2378-422B-8AEB-3902E971E8A7}">
      <dsp:nvSpPr>
        <dsp:cNvPr id="0" name=""/>
        <dsp:cNvSpPr/>
      </dsp:nvSpPr>
      <dsp:spPr>
        <a:xfrm>
          <a:off x="0" y="2124"/>
          <a:ext cx="539336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Takes a long time to process information</a:t>
          </a:r>
        </a:p>
      </dsp:txBody>
      <dsp:txXfrm>
        <a:off x="0" y="2124"/>
        <a:ext cx="5393361" cy="1449029"/>
      </dsp:txXfrm>
    </dsp:sp>
    <dsp:sp modelId="{ED9223FE-76AF-435C-A390-EE9C688DDC83}">
      <dsp:nvSpPr>
        <dsp:cNvPr id="0" name=""/>
        <dsp:cNvSpPr/>
      </dsp:nvSpPr>
      <dsp:spPr>
        <a:xfrm>
          <a:off x="0" y="1451154"/>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9C418-30C1-4D52-A64C-914536378832}">
      <dsp:nvSpPr>
        <dsp:cNvPr id="0" name=""/>
        <dsp:cNvSpPr/>
      </dsp:nvSpPr>
      <dsp:spPr>
        <a:xfrm>
          <a:off x="0" y="1451154"/>
          <a:ext cx="539336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Poor memory when recalling information</a:t>
          </a:r>
        </a:p>
      </dsp:txBody>
      <dsp:txXfrm>
        <a:off x="0" y="1451154"/>
        <a:ext cx="5393361" cy="1449029"/>
      </dsp:txXfrm>
    </dsp:sp>
    <dsp:sp modelId="{59FAA960-FDB8-447C-9BB4-FAC92AC4B88A}">
      <dsp:nvSpPr>
        <dsp:cNvPr id="0" name=""/>
        <dsp:cNvSpPr/>
      </dsp:nvSpPr>
      <dsp:spPr>
        <a:xfrm>
          <a:off x="0" y="2900183"/>
          <a:ext cx="539336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3BC31-2E7F-4345-9A78-0AB6AD8EC519}">
      <dsp:nvSpPr>
        <dsp:cNvPr id="0" name=""/>
        <dsp:cNvSpPr/>
      </dsp:nvSpPr>
      <dsp:spPr>
        <a:xfrm>
          <a:off x="0" y="2900183"/>
          <a:ext cx="539336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Difficulty with remembering oral instructions</a:t>
          </a:r>
        </a:p>
      </dsp:txBody>
      <dsp:txXfrm>
        <a:off x="0" y="2900183"/>
        <a:ext cx="5393361" cy="1449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95D40-6488-48A8-A7DE-1087FA2A35FA}">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CF081-E52C-4FD5-A67B-814D68E793DC}">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Crystal Millington</a:t>
          </a:r>
        </a:p>
      </dsp:txBody>
      <dsp:txXfrm>
        <a:off x="0" y="0"/>
        <a:ext cx="6291714" cy="1382683"/>
      </dsp:txXfrm>
    </dsp:sp>
    <dsp:sp modelId="{664534D3-5C11-421A-9F18-A1E937F15019}">
      <dsp:nvSpPr>
        <dsp:cNvPr id="0" name=""/>
        <dsp:cNvSpPr/>
      </dsp:nvSpPr>
      <dsp:spPr>
        <a:xfrm>
          <a:off x="0" y="138268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6B03E-8F60-4294-A9A2-0A163140C8D2}">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Program Manager, Behavior Learning Supports</a:t>
          </a:r>
        </a:p>
      </dsp:txBody>
      <dsp:txXfrm>
        <a:off x="0" y="1382683"/>
        <a:ext cx="6291714" cy="1382683"/>
      </dsp:txXfrm>
    </dsp:sp>
    <dsp:sp modelId="{54D8AF32-E760-41E8-BCDB-F4467B306EA0}">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4ED82-4D5C-4148-99F2-6D8B002D481A}">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2027315571</a:t>
          </a:r>
        </a:p>
      </dsp:txBody>
      <dsp:txXfrm>
        <a:off x="0" y="2765367"/>
        <a:ext cx="6291714" cy="1382683"/>
      </dsp:txXfrm>
    </dsp:sp>
    <dsp:sp modelId="{27D68CF9-D46E-435A-8820-2062E80C2CB9}">
      <dsp:nvSpPr>
        <dsp:cNvPr id="0" name=""/>
        <dsp:cNvSpPr/>
      </dsp:nvSpPr>
      <dsp:spPr>
        <a:xfrm>
          <a:off x="0" y="41480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800FD-1962-419C-A90D-41D902543BBB}">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crystal.millington@k12.dc.gov</a:t>
          </a:r>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FDCCA-A6EE-4726-9258-D781C366B98F}" type="datetimeFigureOut">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2E5DE-F0F5-4C39-8FED-95ABE67F8721}" type="slidenum">
              <a:t>‹#›</a:t>
            </a:fld>
            <a:endParaRPr lang="en-US"/>
          </a:p>
        </p:txBody>
      </p:sp>
    </p:spTree>
    <p:extLst>
      <p:ext uri="{BB962C8B-B14F-4D97-AF65-F5344CB8AC3E}">
        <p14:creationId xmlns:p14="http://schemas.microsoft.com/office/powerpoint/2010/main" val="339475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a:t>Executive Function Skills are "Brain-based" Skills required for humans to effectively execute or perform tasks and solve problems.</a:t>
            </a:r>
          </a:p>
          <a:p>
            <a:pPr marL="171450" indent="-171450">
              <a:buFont typeface="Arial"/>
              <a:buChar char="•"/>
            </a:pPr>
            <a:endParaRPr lang="en-US">
              <a:cs typeface="Calibri"/>
            </a:endParaRPr>
          </a:p>
          <a:p>
            <a:pPr marL="171450" indent="-171450">
              <a:buFont typeface="Arial"/>
              <a:buChar char="•"/>
            </a:pPr>
            <a:r>
              <a:rPr lang="en-US" b="1"/>
              <a:t>[READ the SLIDE][Give the Color Section and READ the function &amp; Demonstrate on Self – in head]</a:t>
            </a:r>
            <a:endParaRPr lang="en-US"/>
          </a:p>
          <a:p>
            <a:pPr marL="171450" indent="-171450">
              <a:buFont typeface="Arial"/>
              <a:buChar char="•"/>
            </a:pPr>
            <a:endParaRPr lang="en-US" b="1">
              <a:cs typeface="Calibri"/>
            </a:endParaRPr>
          </a:p>
          <a:p>
            <a:pPr marL="171450" indent="-171450">
              <a:buFont typeface="Arial"/>
              <a:buChar char="•"/>
            </a:pPr>
            <a:r>
              <a:rPr lang="en-US">
                <a:cs typeface="Calibri"/>
              </a:rPr>
              <a:t>I have a MS in Developmental Psychology and Physical Therapy. As a Physical Therapist, I knew if a person was injured in a certain part of the brain, what was impacted </a:t>
            </a:r>
            <a:r>
              <a:rPr lang="en-US" u="sng">
                <a:cs typeface="Calibri"/>
              </a:rPr>
              <a:t>like vision</a:t>
            </a:r>
            <a:r>
              <a:rPr lang="en-US" b="1">
                <a:cs typeface="Calibri"/>
              </a:rPr>
              <a:t>]  </a:t>
            </a:r>
            <a:endParaRPr lang="en-US">
              <a:cs typeface="Calibri"/>
            </a:endParaRPr>
          </a:p>
          <a:p>
            <a:pPr marL="1200150" lvl="1" indent="-171450">
              <a:buFont typeface="Arial"/>
              <a:buChar char="•"/>
            </a:pPr>
            <a:r>
              <a:rPr lang="en-US">
                <a:cs typeface="Calibri"/>
              </a:rPr>
              <a:t>This has been become a </a:t>
            </a:r>
            <a:r>
              <a:rPr lang="en-US" b="1">
                <a:cs typeface="Calibri"/>
              </a:rPr>
              <a:t>Wendy Williams Hot Topics in sports like football and boxing with CTE Injuries. </a:t>
            </a:r>
            <a:endParaRPr lang="en-US">
              <a:cs typeface="Calibri" panose="020F0502020204030204"/>
            </a:endParaRPr>
          </a:p>
          <a:p>
            <a:pPr marL="1200150" lvl="1" indent="-171450">
              <a:buFont typeface="Arial"/>
              <a:buChar char="•"/>
            </a:pPr>
            <a:r>
              <a:rPr lang="en-US"/>
              <a:t>The brain degeneration is associated with common symptoms of CTE including </a:t>
            </a:r>
            <a:r>
              <a:rPr lang="en-US" b="1"/>
              <a:t>memory loss, confusion</a:t>
            </a:r>
            <a:r>
              <a:rPr lang="en-US"/>
              <a:t>, </a:t>
            </a:r>
            <a:r>
              <a:rPr lang="en-US" b="1"/>
              <a:t>impaired judgment</a:t>
            </a:r>
            <a:r>
              <a:rPr lang="en-US"/>
              <a:t>, i</a:t>
            </a:r>
            <a:r>
              <a:rPr lang="en-US" b="1"/>
              <a:t>mpulse control problems,</a:t>
            </a:r>
            <a:r>
              <a:rPr lang="en-US"/>
              <a:t> </a:t>
            </a:r>
            <a:r>
              <a:rPr lang="en-US" b="1"/>
              <a:t>aggression</a:t>
            </a:r>
            <a:r>
              <a:rPr lang="en-US"/>
              <a:t>, depression, suicidality, parkinsonism, and eventually progressive dementia.</a:t>
            </a:r>
            <a:endParaRPr lang="en-US">
              <a:cs typeface="Calibri"/>
            </a:endParaRPr>
          </a:p>
          <a:p>
            <a:pPr marL="1200150" lvl="1" indent="-171450">
              <a:buFont typeface="Arial"/>
              <a:buChar char="•"/>
            </a:pPr>
            <a:r>
              <a:rPr lang="en-US"/>
              <a:t>Chronic Traumatic Encephalopathy (CTE) is a progressive degenerative disease of the brain found in people with a history of repetitive brain trauma (often athletes),</a:t>
            </a:r>
            <a:endParaRPr lang="en-US">
              <a:cs typeface="Calibri"/>
            </a:endParaRPr>
          </a:p>
          <a:p>
            <a:pPr marL="171450" indent="-171450">
              <a:buFont typeface="Arial"/>
              <a:buChar char="•"/>
            </a:pPr>
            <a:endParaRPr lang="en-US"/>
          </a:p>
          <a:p>
            <a:pPr marL="171450" indent="-171450">
              <a:buFont typeface="Arial"/>
              <a:buChar char="•"/>
            </a:pPr>
            <a:r>
              <a:rPr lang="en-US"/>
              <a:t>The brain’s frontal lobe that controls our executive functions, but does not fully develop until our mid-20s between 20 – 25 years of age.</a:t>
            </a:r>
            <a:endParaRPr lang="en-US">
              <a:cs typeface="Calibri"/>
            </a:endParaRPr>
          </a:p>
          <a:p>
            <a:pPr marL="171450" indent="-171450">
              <a:buFont typeface="Arial"/>
              <a:buChar char="•"/>
            </a:pPr>
            <a:r>
              <a:rPr lang="en-US">
                <a:cs typeface="Calibri"/>
              </a:rPr>
              <a:t>So when see </a:t>
            </a:r>
            <a:r>
              <a:rPr lang="en-US" u="sng">
                <a:cs typeface="Calibri"/>
              </a:rPr>
              <a:t>Instagram posts, Facebook or You Tube posts</a:t>
            </a:r>
            <a:r>
              <a:rPr lang="en-US">
                <a:cs typeface="Calibri"/>
              </a:rPr>
              <a:t>, of our teenagers or college kids doing – </a:t>
            </a:r>
            <a:r>
              <a:rPr lang="en-US" u="sng">
                <a:cs typeface="Calibri"/>
              </a:rPr>
              <a:t>what my mom calls, </a:t>
            </a:r>
            <a:r>
              <a:rPr lang="en-US" b="1" u="sng">
                <a:cs typeface="Calibri"/>
              </a:rPr>
              <a:t>"dumb things</a:t>
            </a:r>
            <a:r>
              <a:rPr lang="en-US" b="1">
                <a:cs typeface="Calibri"/>
              </a:rPr>
              <a:t>"…</a:t>
            </a:r>
            <a:r>
              <a:rPr lang="en-US">
                <a:cs typeface="Calibri"/>
              </a:rPr>
              <a:t> we know why, lol. </a:t>
            </a:r>
            <a:endParaRPr lang="en-US"/>
          </a:p>
          <a:p>
            <a:pPr marL="171450" indent="-171450">
              <a:buFont typeface="Arial"/>
              <a:buChar char="•"/>
            </a:pPr>
            <a:endParaRPr lang="en-US">
              <a:cs typeface="Calibri" panose="020F0502020204030204"/>
            </a:endParaRPr>
          </a:p>
          <a:p>
            <a:pPr marL="171450" indent="-171450">
              <a:buFont typeface="Arial"/>
              <a:buChar char="•"/>
            </a:pPr>
            <a:r>
              <a:rPr lang="en-US">
                <a:cs typeface="Calibri" panose="020F0502020204030204"/>
              </a:rPr>
              <a:t>Although these neurological skills required to perform these executive functions are not often fully developed in adolescents, these skills can be improved with practice and targeted strategies. </a:t>
            </a:r>
            <a:endParaRPr lang="en-US" u="sng">
              <a:cs typeface="Calibri" panose="020F0502020204030204"/>
            </a:endParaRPr>
          </a:p>
          <a:p>
            <a:pPr marL="171450" indent="-171450">
              <a:buFont typeface="Arial"/>
              <a:buChar char="•"/>
            </a:pPr>
            <a:r>
              <a:rPr lang="en-US">
                <a:cs typeface="Calibri" panose="020F0502020204030204"/>
              </a:rPr>
              <a:t>But they must be coordinated in our brains to</a:t>
            </a:r>
            <a:r>
              <a:rPr lang="en-US"/>
              <a:t> </a:t>
            </a:r>
            <a:r>
              <a:rPr lang="en-US" b="1"/>
              <a:t>"execute" </a:t>
            </a:r>
            <a:r>
              <a:rPr lang="en-US" u="sng"/>
              <a:t>complex tasks through to completion. </a:t>
            </a:r>
            <a:endParaRPr lang="en-US" u="sng">
              <a:cs typeface="Calibri"/>
            </a:endParaRPr>
          </a:p>
        </p:txBody>
      </p:sp>
      <p:sp>
        <p:nvSpPr>
          <p:cNvPr id="4" name="Slide Number Placeholder 3"/>
          <p:cNvSpPr>
            <a:spLocks noGrp="1"/>
          </p:cNvSpPr>
          <p:nvPr>
            <p:ph type="sldNum" sz="quarter" idx="5"/>
          </p:nvPr>
        </p:nvSpPr>
        <p:spPr/>
        <p:txBody>
          <a:bodyPr/>
          <a:lstStyle/>
          <a:p>
            <a:fld id="{C98656B6-C5A7-4CA9-B816-192FE77F0CA3}" type="slidenum">
              <a:rPr lang="en-US" smtClean="0"/>
              <a:t>11</a:t>
            </a:fld>
            <a:endParaRPr lang="en-US"/>
          </a:p>
        </p:txBody>
      </p:sp>
    </p:spTree>
    <p:extLst>
      <p:ext uri="{BB962C8B-B14F-4D97-AF65-F5344CB8AC3E}">
        <p14:creationId xmlns:p14="http://schemas.microsoft.com/office/powerpoint/2010/main" val="273492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may not go into full detail or give a robust answer but may give a general idea of understanding, which is a good place to start. Many students are functioning at a 3</a:t>
            </a:r>
            <a:r>
              <a:rPr lang="en-US" baseline="30000"/>
              <a:t>rd</a:t>
            </a:r>
            <a:r>
              <a:rPr lang="en-US"/>
              <a:t> grade but are in the 11</a:t>
            </a:r>
            <a:r>
              <a:rPr lang="en-US" baseline="30000"/>
              <a:t>th</a:t>
            </a:r>
            <a:r>
              <a:rPr lang="en-US"/>
              <a:t> grade</a:t>
            </a:r>
          </a:p>
        </p:txBody>
      </p:sp>
      <p:sp>
        <p:nvSpPr>
          <p:cNvPr id="4" name="Slide Number Placeholder 3"/>
          <p:cNvSpPr>
            <a:spLocks noGrp="1"/>
          </p:cNvSpPr>
          <p:nvPr>
            <p:ph type="sldNum" sz="quarter" idx="5"/>
          </p:nvPr>
        </p:nvSpPr>
        <p:spPr/>
        <p:txBody>
          <a:bodyPr/>
          <a:lstStyle/>
          <a:p>
            <a:fld id="{39CD0D6C-91D4-475B-8BE4-3F8DAE53E1A5}" type="slidenum">
              <a:rPr lang="en-US" smtClean="0"/>
              <a:t>13</a:t>
            </a:fld>
            <a:endParaRPr lang="en-US"/>
          </a:p>
        </p:txBody>
      </p:sp>
    </p:spTree>
    <p:extLst>
      <p:ext uri="{BB962C8B-B14F-4D97-AF65-F5344CB8AC3E}">
        <p14:creationId xmlns:p14="http://schemas.microsoft.com/office/powerpoint/2010/main" val="369245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C55E-1D42-894E-8B52-0537769274E5}"/>
              </a:ext>
            </a:extLst>
          </p:cNvPr>
          <p:cNvSpPr>
            <a:spLocks noGrp="1"/>
          </p:cNvSpPr>
          <p:nvPr>
            <p:ph type="ctrTitle"/>
          </p:nvPr>
        </p:nvSpPr>
        <p:spPr>
          <a:xfrm>
            <a:off x="5169876" y="3329355"/>
            <a:ext cx="6869723" cy="178080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699BD-5196-2C43-9B11-E6B294AA04D8}"/>
              </a:ext>
            </a:extLst>
          </p:cNvPr>
          <p:cNvSpPr>
            <a:spLocks noGrp="1"/>
          </p:cNvSpPr>
          <p:nvPr>
            <p:ph type="subTitle" idx="1"/>
          </p:nvPr>
        </p:nvSpPr>
        <p:spPr>
          <a:xfrm>
            <a:off x="5169876" y="5228492"/>
            <a:ext cx="6869723" cy="1148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9285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D533-3CF0-D947-ADDF-62C1DD56B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5E0A5-D644-244F-90EB-90F16281E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A4C8-612E-C84C-ABA2-0775BDD579F5}"/>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209370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BA37-673F-374D-AD24-4A5F6F11F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57FE8-D2D4-7543-9D4C-FF5B4AF19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65A0B-703D-8240-9F05-91C9A840A44C}"/>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54344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D711-FF47-E741-8891-90DE7238A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9A187-0E5C-2745-840C-9CB192F9C7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26599-D5BB-FA45-ADF0-8DF0B26D5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44FA6-2F21-DB4C-BFBB-56F9094B5B7C}"/>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277177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8594-FA5F-E845-AFE8-EED3580C8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FDDB80-BE00-894D-B694-8FC79E16B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9D3886-67E9-FA40-B408-B8E459B424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12B91-A157-0D45-B03F-11F48F992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75DE2-2E9F-AB44-9630-D23F9C30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93EA0-677B-F04E-BA40-7ADC68BDDC4F}"/>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2076816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B976-F3D3-F540-A0C2-BA0B240C0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293AB-B515-4C48-9BC1-BA2DFD4A0C3B}"/>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822699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16375-0C20-6041-952A-59247D8EA9D9}"/>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1316077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499F-0E46-A14D-B9B9-63FD0DF6E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C24DE-C390-1C4E-8ADE-C619A82BB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E575C-3FBB-014A-8976-22E6D566A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67F60-E316-B141-8BAA-49ECBF6E8C18}"/>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65137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AFEC-ECD3-6344-B145-EDD87DF1C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703C21-76FD-6D43-B815-4A503F163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C37F3A8-727D-9B40-BA3F-0EE99FCC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9B915-30AC-8B43-8B76-94914C4291A0}"/>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18663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862B-D0D9-9747-B9E4-40BACF0249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3D6E5C-11A7-2140-BC57-FD81ECFC11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8A3F-1811-5145-9293-6C89A9EE2F3B}"/>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951483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00A00-C966-CA43-9C44-FA85A221F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674C38-294C-434F-A459-F909900B0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FE5A7-890F-134C-8A21-F9C204C2FDC0}"/>
              </a:ext>
            </a:extLst>
          </p:cNvPr>
          <p:cNvSpPr>
            <a:spLocks noGrp="1"/>
          </p:cNvSpPr>
          <p:nvPr>
            <p:ph type="dt" sz="half" idx="10"/>
          </p:nvPr>
        </p:nvSpPr>
        <p:spPr/>
        <p:txBody>
          <a:body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73614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7315"/>
            <a:ext cx="5934192"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148667"/>
            <a:ext cx="5087525" cy="860778"/>
          </a:xfrm>
        </p:spPr>
        <p:txBody>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4016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42847-9604-6F49-9050-549A2E5CDF33}"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266895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99D2"/>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242847-9604-6F49-9050-549A2E5CDF33}"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369560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88444"/>
            <a:ext cx="53848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88445"/>
            <a:ext cx="53848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242847-9604-6F49-9050-549A2E5CDF3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4181319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953686"/>
            <a:ext cx="5386917"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624668"/>
            <a:ext cx="5386917" cy="34854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950688"/>
            <a:ext cx="5389033"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624668"/>
            <a:ext cx="5389033" cy="34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242847-9604-6F49-9050-549A2E5CDF33}"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C99EC-0444-814F-B7B5-49E252465484}" type="slidenum">
              <a:rPr lang="en-US" smtClean="0"/>
              <a:t>‹#›</a:t>
            </a:fld>
            <a:endParaRPr lang="en-US"/>
          </a:p>
        </p:txBody>
      </p:sp>
      <p:sp>
        <p:nvSpPr>
          <p:cNvPr id="10" name="Title 1"/>
          <p:cNvSpPr>
            <a:spLocks noGrp="1"/>
          </p:cNvSpPr>
          <p:nvPr>
            <p:ph type="title"/>
          </p:nvPr>
        </p:nvSpPr>
        <p:spPr>
          <a:xfrm>
            <a:off x="609600" y="1082850"/>
            <a:ext cx="10972800" cy="734660"/>
          </a:xfrm>
        </p:spPr>
        <p:txBody>
          <a:bodyPr/>
          <a:lstStyle/>
          <a:p>
            <a:r>
              <a:rPr lang="en-US"/>
              <a:t>Click to edit Master title style</a:t>
            </a:r>
          </a:p>
        </p:txBody>
      </p:sp>
      <p:sp>
        <p:nvSpPr>
          <p:cNvPr id="11"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78013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82850"/>
            <a:ext cx="10810992" cy="73466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B242847-9604-6F49-9050-549A2E5CDF33}"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C99EC-0444-814F-B7B5-49E252465484}" type="slidenum">
              <a:rPr lang="en-US" smtClean="0"/>
              <a:t>‹#›</a:t>
            </a:fld>
            <a:endParaRPr lang="en-US"/>
          </a:p>
        </p:txBody>
      </p:sp>
      <p:sp>
        <p:nvSpPr>
          <p:cNvPr id="6"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1613712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42847-9604-6F49-9050-549A2E5CDF33}"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C99EC-0444-814F-B7B5-49E252465484}" type="slidenum">
              <a:rPr lang="en-US" smtClean="0"/>
              <a:t>‹#›</a:t>
            </a:fld>
            <a:endParaRPr lang="en-US"/>
          </a:p>
        </p:txBody>
      </p:sp>
      <p:sp>
        <p:nvSpPr>
          <p:cNvPr id="5"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215183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44222"/>
            <a:ext cx="4011084" cy="131233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44223"/>
            <a:ext cx="6815667" cy="50819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56557"/>
            <a:ext cx="4011084" cy="37696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42847-9604-6F49-9050-549A2E5CDF3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3909367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17533"/>
            <a:ext cx="10735733" cy="566738"/>
          </a:xfrm>
        </p:spPr>
        <p:txBody>
          <a:bodyPr anchor="b"/>
          <a:lstStyle>
            <a:lvl1pPr algn="l">
              <a:defRPr sz="2000" b="1">
                <a:solidFill>
                  <a:srgbClr val="0099D2"/>
                </a:solidFill>
              </a:defRPr>
            </a:lvl1pPr>
          </a:lstStyle>
          <a:p>
            <a:r>
              <a:rPr lang="en-US"/>
              <a:t>Click to edit Master title style</a:t>
            </a:r>
          </a:p>
        </p:txBody>
      </p:sp>
      <p:sp>
        <p:nvSpPr>
          <p:cNvPr id="3" name="Picture Placeholder 2"/>
          <p:cNvSpPr>
            <a:spLocks noGrp="1"/>
          </p:cNvSpPr>
          <p:nvPr>
            <p:ph type="pic" idx="1"/>
          </p:nvPr>
        </p:nvSpPr>
        <p:spPr>
          <a:xfrm>
            <a:off x="609600" y="945444"/>
            <a:ext cx="10735733" cy="37821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6073" y="5384271"/>
            <a:ext cx="107392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42847-9604-6F49-9050-549A2E5CDF3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696384" y="379224"/>
            <a:ext cx="10886016" cy="388597"/>
          </a:xfrm>
        </p:spPr>
        <p:txBody>
          <a:bodyPr>
            <a:noAutofit/>
          </a:bodyPr>
          <a:lstStyle>
            <a:lvl1pPr marL="0" indent="0">
              <a:buNone/>
              <a:defRPr sz="1800">
                <a:solidFill>
                  <a:srgbClr val="FFFFFF"/>
                </a:solidFill>
              </a:defRPr>
            </a:lvl1pPr>
          </a:lstStyle>
          <a:p>
            <a:pPr lvl="0"/>
            <a:r>
              <a:rPr lang="en-US"/>
              <a:t>Click to edit text</a:t>
            </a:r>
          </a:p>
        </p:txBody>
      </p:sp>
    </p:spTree>
    <p:extLst>
      <p:ext uri="{BB962C8B-B14F-4D97-AF65-F5344CB8AC3E}">
        <p14:creationId xmlns:p14="http://schemas.microsoft.com/office/powerpoint/2010/main" val="1206465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C437-AE5E-4BB2-884E-6E13E84FD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4C16E-20D9-4EBA-A7FF-964EAF30B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7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E44BB-9781-7D4A-A760-F625CCA1F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A5D5A-F16A-BA42-A0B1-6BA65CF06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1F63E-D7FD-CA4E-885C-9DD81BD3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2810-502F-7449-92CC-532748542C91}" type="datetimeFigureOut">
              <a:rPr lang="en-US" smtClean="0"/>
              <a:t>8/15/2023</a:t>
            </a:fld>
            <a:endParaRPr lang="en-US"/>
          </a:p>
        </p:txBody>
      </p:sp>
    </p:spTree>
    <p:extLst>
      <p:ext uri="{BB962C8B-B14F-4D97-AF65-F5344CB8AC3E}">
        <p14:creationId xmlns:p14="http://schemas.microsoft.com/office/powerpoint/2010/main" val="684331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58"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6152" y="1082850"/>
            <a:ext cx="10886248" cy="7346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6152" y="2060222"/>
            <a:ext cx="10886248" cy="371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42847-9604-6F49-9050-549A2E5CDF33}" type="datetimeFigureOut">
              <a:rPr lang="en-US" smtClean="0"/>
              <a:t>8/15/2023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C99EC-0444-814F-B7B5-49E252465484}" type="slidenum">
              <a:rPr lang="en-US" smtClean="0"/>
              <a:t>‹#›</a:t>
            </a:fld>
            <a:endParaRPr lang="en-US"/>
          </a:p>
        </p:txBody>
      </p:sp>
    </p:spTree>
    <p:extLst>
      <p:ext uri="{BB962C8B-B14F-4D97-AF65-F5344CB8AC3E}">
        <p14:creationId xmlns:p14="http://schemas.microsoft.com/office/powerpoint/2010/main" val="20829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457200" rtl="0" eaLnBrk="1" latinLnBrk="0" hangingPunct="1">
        <a:spcBef>
          <a:spcPct val="0"/>
        </a:spcBef>
        <a:buNone/>
        <a:defRPr sz="4400" kern="1200">
          <a:solidFill>
            <a:schemeClr val="bg1">
              <a:lumMod val="65000"/>
            </a:schemeClr>
          </a:solidFill>
          <a:latin typeface="+mj-lt"/>
          <a:ea typeface="+mj-ea"/>
          <a:cs typeface="+mj-cs"/>
        </a:defRPr>
      </a:lvl1pPr>
    </p:titleStyle>
    <p:bodyStyle>
      <a:lvl1pPr marL="342900" indent="-342900" algn="l" defTabSz="457200" rtl="0" eaLnBrk="1" latinLnBrk="0" hangingPunct="1">
        <a:spcBef>
          <a:spcPct val="20000"/>
        </a:spcBef>
        <a:buClr>
          <a:srgbClr val="0099D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ideo" Target="https://www.youtube.com/embed/AOCZi6YEJfs?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4.jpeg"/><Relationship Id="rId7" Type="http://schemas.openxmlformats.org/officeDocument/2006/relationships/diagramQuickStyle" Target="../diagrams/quickStyle5.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nobaproject.com/modules/multi-modal-perception" TargetMode="External"/><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ideo" Target="https://www.youtube.com/embed/m5tPm454IRU?feature=oembed"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27A4B-B689-15A3-A898-B12B9A8B6391}"/>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Disability Continuum</a:t>
            </a:r>
          </a:p>
        </p:txBody>
      </p:sp>
      <p:sp>
        <p:nvSpPr>
          <p:cNvPr id="3" name="Text Placeholder 2">
            <a:extLst>
              <a:ext uri="{FF2B5EF4-FFF2-40B4-BE49-F238E27FC236}">
                <a16:creationId xmlns:a16="http://schemas.microsoft.com/office/drawing/2014/main" id="{A1E78B90-225A-E56A-CF15-CFB04D9B34D0}"/>
              </a:ext>
            </a:extLst>
          </p:cNvPr>
          <p:cNvSpPr>
            <a:spLocks noGrp="1"/>
          </p:cNvSpPr>
          <p:nvPr>
            <p:ph type="body" idx="1"/>
          </p:nvPr>
        </p:nvSpPr>
        <p:spPr>
          <a:xfrm>
            <a:off x="643467" y="5277684"/>
            <a:ext cx="4620584" cy="775494"/>
          </a:xfrm>
        </p:spPr>
        <p:txBody>
          <a:bodyPr vert="horz" lIns="91440" tIns="45720" rIns="91440" bIns="45720" rtlCol="0">
            <a:normAutofit/>
          </a:bodyPr>
          <a:lstStyle/>
          <a:p>
            <a:r>
              <a:rPr lang="en-US">
                <a:solidFill>
                  <a:schemeClr val="tx1"/>
                </a:solidFill>
              </a:rPr>
              <a:t>How It Shows Up In The Classroom</a:t>
            </a:r>
          </a:p>
        </p:txBody>
      </p:sp>
      <p:pic>
        <p:nvPicPr>
          <p:cNvPr id="5" name="Picture 4">
            <a:extLst>
              <a:ext uri="{FF2B5EF4-FFF2-40B4-BE49-F238E27FC236}">
                <a16:creationId xmlns:a16="http://schemas.microsoft.com/office/drawing/2014/main" id="{04EAF80A-9A18-CE6C-3196-7ECA7F740FD9}"/>
              </a:ext>
            </a:extLst>
          </p:cNvPr>
          <p:cNvPicPr>
            <a:picLocks noChangeAspect="1"/>
          </p:cNvPicPr>
          <p:nvPr/>
        </p:nvPicPr>
        <p:blipFill rotWithShape="1">
          <a:blip r:embed="rId2"/>
          <a:srcRect l="12686" r="35137"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0930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1F11C842-9FF7-D6B3-B6A2-BC492C428BCA}"/>
              </a:ext>
            </a:extLst>
          </p:cNvPr>
          <p:cNvSpPr>
            <a:spLocks noGrp="1"/>
          </p:cNvSpPr>
          <p:nvPr>
            <p:ph type="title"/>
          </p:nvPr>
        </p:nvSpPr>
        <p:spPr>
          <a:xfrm>
            <a:off x="1198181" y="2957934"/>
            <a:ext cx="3795840" cy="2779769"/>
          </a:xfrm>
        </p:spPr>
        <p:txBody>
          <a:bodyPr vert="horz" lIns="91440" tIns="45720" rIns="91440" bIns="45720" rtlCol="0" anchor="t">
            <a:normAutofit/>
          </a:bodyPr>
          <a:lstStyle/>
          <a:p>
            <a:r>
              <a:rPr lang="en-US" sz="4800" kern="1200">
                <a:solidFill>
                  <a:schemeClr val="tx1"/>
                </a:solidFill>
                <a:latin typeface="+mj-lt"/>
                <a:ea typeface="+mj-ea"/>
                <a:cs typeface="+mj-cs"/>
              </a:rPr>
              <a:t>Justina Miles</a:t>
            </a:r>
          </a:p>
        </p:txBody>
      </p:sp>
      <p:pic>
        <p:nvPicPr>
          <p:cNvPr id="4" name="Online Media 3" title="Rihanna's sign language interpreter at Super Bowl goes viral">
            <a:hlinkClick r:id="" action="ppaction://media"/>
            <a:extLst>
              <a:ext uri="{FF2B5EF4-FFF2-40B4-BE49-F238E27FC236}">
                <a16:creationId xmlns:a16="http://schemas.microsoft.com/office/drawing/2014/main" id="{455A51E4-72BA-DCC8-996A-40D3410D6ED3}"/>
              </a:ext>
            </a:extLst>
          </p:cNvPr>
          <p:cNvPicPr>
            <a:picLocks noGrp="1" noRot="1" noChangeAspect="1"/>
          </p:cNvPicPr>
          <p:nvPr>
            <p:ph idx="1"/>
            <a:videoFile r:link="rId1"/>
          </p:nvPr>
        </p:nvPicPr>
        <p:blipFill>
          <a:blip r:embed="rId4"/>
          <a:stretch>
            <a:fillRect/>
          </a:stretch>
        </p:blipFill>
        <p:spPr>
          <a:xfrm>
            <a:off x="5359151" y="1134433"/>
            <a:ext cx="6107166" cy="4580374"/>
          </a:xfrm>
          <a:prstGeom prst="rect">
            <a:avLst/>
          </a:prstGeom>
        </p:spPr>
      </p:pic>
    </p:spTree>
    <p:extLst>
      <p:ext uri="{BB962C8B-B14F-4D97-AF65-F5344CB8AC3E}">
        <p14:creationId xmlns:p14="http://schemas.microsoft.com/office/powerpoint/2010/main" val="9270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4" name="Freeform: Shape 6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9357B0-1A27-4FD3-8BFD-4BA046666B87}"/>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l" defTabSz="914400">
              <a:lnSpc>
                <a:spcPct val="90000"/>
              </a:lnSpc>
            </a:pPr>
            <a:r>
              <a:rPr lang="en-US" sz="4800" b="1" kern="1200">
                <a:solidFill>
                  <a:schemeClr val="tx1"/>
                </a:solidFill>
                <a:latin typeface="+mj-lt"/>
                <a:ea typeface="+mj-ea"/>
                <a:cs typeface="+mj-cs"/>
              </a:rPr>
              <a:t>Executive Functions in the Brain</a:t>
            </a:r>
          </a:p>
        </p:txBody>
      </p:sp>
      <p:sp>
        <p:nvSpPr>
          <p:cNvPr id="4" name="Text Placeholder 3">
            <a:extLst>
              <a:ext uri="{FF2B5EF4-FFF2-40B4-BE49-F238E27FC236}">
                <a16:creationId xmlns:a16="http://schemas.microsoft.com/office/drawing/2014/main" id="{9FBDB537-4E4A-4026-9715-9378E2FE82C9}"/>
              </a:ext>
            </a:extLst>
          </p:cNvPr>
          <p:cNvSpPr>
            <a:spLocks noGrp="1"/>
          </p:cNvSpPr>
          <p:nvPr>
            <p:ph type="body" sz="quarter" idx="13"/>
          </p:nvPr>
        </p:nvSpPr>
        <p:spPr>
          <a:xfrm>
            <a:off x="477981" y="4872922"/>
            <a:ext cx="3933306" cy="1208141"/>
          </a:xfrm>
        </p:spPr>
        <p:txBody>
          <a:bodyPr vert="horz" lIns="91440" tIns="45720" rIns="91440" bIns="45720" rtlCol="0">
            <a:normAutofit/>
          </a:bodyPr>
          <a:lstStyle/>
          <a:p>
            <a:pPr defTabSz="914400">
              <a:lnSpc>
                <a:spcPct val="90000"/>
              </a:lnSpc>
              <a:spcBef>
                <a:spcPts val="1000"/>
              </a:spcBef>
            </a:pPr>
            <a:r>
              <a:rPr lang="en-US" sz="2000" kern="1200">
                <a:solidFill>
                  <a:schemeClr val="tx1"/>
                </a:solidFill>
                <a:latin typeface="+mn-lt"/>
                <a:ea typeface="+mn-ea"/>
                <a:cs typeface="+mn-cs"/>
              </a:rPr>
              <a:t>Executive Functioning</a:t>
            </a:r>
          </a:p>
        </p:txBody>
      </p:sp>
      <p:sp>
        <p:nvSpPr>
          <p:cNvPr id="66" name="Rectangle 6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8" name="Rectangle 6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Diagram&#10;&#10;Description automatically generated">
            <a:extLst>
              <a:ext uri="{FF2B5EF4-FFF2-40B4-BE49-F238E27FC236}">
                <a16:creationId xmlns:a16="http://schemas.microsoft.com/office/drawing/2014/main" id="{E681935F-0FA0-4090-81C1-C3F4FBAE735A}"/>
              </a:ext>
            </a:extLst>
          </p:cNvPr>
          <p:cNvPicPr>
            <a:picLocks noGrp="1" noChangeAspect="1"/>
          </p:cNvPicPr>
          <p:nvPr>
            <p:ph idx="1"/>
          </p:nvPr>
        </p:nvPicPr>
        <p:blipFill>
          <a:blip r:embed="rId3"/>
          <a:stretch>
            <a:fillRect/>
          </a:stretch>
        </p:blipFill>
        <p:spPr>
          <a:xfrm>
            <a:off x="5414356" y="1094259"/>
            <a:ext cx="6408836" cy="4518229"/>
          </a:xfrm>
          <a:prstGeom prst="rect">
            <a:avLst/>
          </a:prstGeom>
        </p:spPr>
      </p:pic>
    </p:spTree>
    <p:extLst>
      <p:ext uri="{BB962C8B-B14F-4D97-AF65-F5344CB8AC3E}">
        <p14:creationId xmlns:p14="http://schemas.microsoft.com/office/powerpoint/2010/main" val="425920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839D8-01DA-690B-6BA6-B769D516FB29}"/>
              </a:ext>
            </a:extLst>
          </p:cNvPr>
          <p:cNvSpPr>
            <a:spLocks noGrp="1"/>
          </p:cNvSpPr>
          <p:nvPr>
            <p:ph type="title"/>
          </p:nvPr>
        </p:nvSpPr>
        <p:spPr>
          <a:xfrm>
            <a:off x="841248" y="334644"/>
            <a:ext cx="10509504" cy="1076914"/>
          </a:xfrm>
        </p:spPr>
        <p:txBody>
          <a:bodyPr anchor="ctr">
            <a:normAutofit/>
          </a:bodyPr>
          <a:lstStyle/>
          <a:p>
            <a:r>
              <a:rPr lang="en-US" sz="4000">
                <a:cs typeface="Calibri Light"/>
              </a:rPr>
              <a:t>Distractability vs. Attention Span</a:t>
            </a:r>
            <a:endParaRPr lang="en-US" sz="4000"/>
          </a:p>
        </p:txBody>
      </p:sp>
      <p:sp>
        <p:nvSpPr>
          <p:cNvPr id="24" name="Rectangle 2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0872131-A3F5-D425-9B56-B255E6995CD5}"/>
              </a:ext>
            </a:extLst>
          </p:cNvPr>
          <p:cNvSpPr>
            <a:spLocks noGrp="1"/>
          </p:cNvSpPr>
          <p:nvPr>
            <p:ph idx="1"/>
          </p:nvPr>
        </p:nvSpPr>
        <p:spPr>
          <a:xfrm>
            <a:off x="838200" y="1824950"/>
            <a:ext cx="10506456" cy="4347554"/>
          </a:xfrm>
        </p:spPr>
        <p:txBody>
          <a:bodyPr vert="horz" lIns="91440" tIns="45720" rIns="91440" bIns="45720" rtlCol="0" anchor="t">
            <a:normAutofit/>
          </a:bodyPr>
          <a:lstStyle/>
          <a:p>
            <a:pPr marL="226314" indent="-226314" defTabSz="905256">
              <a:spcBef>
                <a:spcPts val="990"/>
              </a:spcBef>
            </a:pPr>
            <a:r>
              <a:rPr lang="en-US" sz="2772" kern="1200">
                <a:solidFill>
                  <a:schemeClr val="tx1"/>
                </a:solidFill>
                <a:latin typeface="+mn-lt"/>
                <a:ea typeface="+mn-ea"/>
                <a:cs typeface="Calibri"/>
              </a:rPr>
              <a:t>Distractabilty                                               Attention Span</a:t>
            </a:r>
            <a:endParaRPr lang="en-US"/>
          </a:p>
        </p:txBody>
      </p:sp>
      <p:graphicFrame>
        <p:nvGraphicFramePr>
          <p:cNvPr id="8" name="Content Placeholder 6">
            <a:extLst>
              <a:ext uri="{FF2B5EF4-FFF2-40B4-BE49-F238E27FC236}">
                <a16:creationId xmlns:a16="http://schemas.microsoft.com/office/drawing/2014/main" id="{0A1E929D-44DB-CBF1-1681-42BC9FC7CF88}"/>
              </a:ext>
            </a:extLst>
          </p:cNvPr>
          <p:cNvGraphicFramePr>
            <a:graphicFrameLocks/>
          </p:cNvGraphicFramePr>
          <p:nvPr>
            <p:extLst>
              <p:ext uri="{D42A27DB-BD31-4B8C-83A1-F6EECF244321}">
                <p14:modId xmlns:p14="http://schemas.microsoft.com/office/powerpoint/2010/main" val="4140430106"/>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Content Placeholder 8">
            <a:extLst>
              <a:ext uri="{FF2B5EF4-FFF2-40B4-BE49-F238E27FC236}">
                <a16:creationId xmlns:a16="http://schemas.microsoft.com/office/drawing/2014/main" id="{9B5A59C8-36BE-1DE8-9EDA-089C3CA42272}"/>
              </a:ext>
            </a:extLst>
          </p:cNvPr>
          <p:cNvGraphicFramePr>
            <a:graphicFrameLocks/>
          </p:cNvGraphicFramePr>
          <p:nvPr>
            <p:extLst>
              <p:ext uri="{D42A27DB-BD31-4B8C-83A1-F6EECF244321}">
                <p14:modId xmlns:p14="http://schemas.microsoft.com/office/powerpoint/2010/main" val="2619562093"/>
              </p:ext>
            </p:extLst>
          </p:nvPr>
        </p:nvGraphicFramePr>
        <p:xfrm>
          <a:off x="6150798" y="2503809"/>
          <a:ext cx="5178681" cy="3681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8573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DB894DE-33AF-FC0B-8D1E-201932EE5E87}"/>
              </a:ext>
            </a:extLst>
          </p:cNvPr>
          <p:cNvSpPr>
            <a:spLocks noGrp="1"/>
          </p:cNvSpPr>
          <p:nvPr>
            <p:ph type="title"/>
          </p:nvPr>
        </p:nvSpPr>
        <p:spPr>
          <a:xfrm>
            <a:off x="838200" y="365125"/>
            <a:ext cx="5393361" cy="1325563"/>
          </a:xfrm>
        </p:spPr>
        <p:txBody>
          <a:bodyPr>
            <a:normAutofit/>
          </a:bodyPr>
          <a:lstStyle/>
          <a:p>
            <a:r>
              <a:rPr lang="en-US"/>
              <a:t>Processing</a:t>
            </a:r>
          </a:p>
        </p:txBody>
      </p:sp>
      <p:pic>
        <p:nvPicPr>
          <p:cNvPr id="6" name="Picture 5" descr="A close-up of a brain">
            <a:extLst>
              <a:ext uri="{FF2B5EF4-FFF2-40B4-BE49-F238E27FC236}">
                <a16:creationId xmlns:a16="http://schemas.microsoft.com/office/drawing/2014/main" id="{BC504F78-A08D-6973-E00F-0528FFAD8CE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31" r="281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42688A28-A879-688B-ABC9-07695F88CA67}"/>
              </a:ext>
            </a:extLst>
          </p:cNvPr>
          <p:cNvGraphicFramePr>
            <a:graphicFrameLocks noGrp="1"/>
          </p:cNvGraphicFramePr>
          <p:nvPr>
            <p:ph idx="1"/>
            <p:extLst>
              <p:ext uri="{D42A27DB-BD31-4B8C-83A1-F6EECF244321}">
                <p14:modId xmlns:p14="http://schemas.microsoft.com/office/powerpoint/2010/main" val="348060089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6996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0">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12">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3" name="Rectangle 14">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18">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5E1ED15-C110-6295-2425-95A7262D69ED}"/>
              </a:ext>
            </a:extLst>
          </p:cNvPr>
          <p:cNvSpPr>
            <a:spLocks noGrp="1"/>
          </p:cNvSpPr>
          <p:nvPr>
            <p:ph type="title"/>
          </p:nvPr>
        </p:nvSpPr>
        <p:spPr>
          <a:xfrm>
            <a:off x="1198181" y="2957934"/>
            <a:ext cx="3795840" cy="2779769"/>
          </a:xfrm>
        </p:spPr>
        <p:txBody>
          <a:bodyPr vert="horz" lIns="91440" tIns="45720" rIns="91440" bIns="45720" rtlCol="0" anchor="t">
            <a:normAutofit/>
          </a:bodyPr>
          <a:lstStyle/>
          <a:p>
            <a:r>
              <a:rPr lang="en-US" sz="4800" kern="1200">
                <a:solidFill>
                  <a:schemeClr val="tx1"/>
                </a:solidFill>
                <a:latin typeface="+mj-lt"/>
                <a:ea typeface="+mj-ea"/>
                <a:cs typeface="+mj-cs"/>
              </a:rPr>
              <a:t>Elizabeth Bonker</a:t>
            </a:r>
          </a:p>
        </p:txBody>
      </p:sp>
      <p:pic>
        <p:nvPicPr>
          <p:cNvPr id="4" name="Online Media 3" title="“Life is for Service,” Valedictorian with nonspeaking autism tells Rollins College 2022 grads | WKMG">
            <a:hlinkClick r:id="" action="ppaction://media"/>
            <a:extLst>
              <a:ext uri="{FF2B5EF4-FFF2-40B4-BE49-F238E27FC236}">
                <a16:creationId xmlns:a16="http://schemas.microsoft.com/office/drawing/2014/main" id="{FA0D4ABE-E14E-30BE-ABC5-51DBF92C39E1}"/>
              </a:ext>
            </a:extLst>
          </p:cNvPr>
          <p:cNvPicPr>
            <a:picLocks noGrp="1" noRot="1" noChangeAspect="1"/>
          </p:cNvPicPr>
          <p:nvPr>
            <p:ph idx="1"/>
            <a:videoFile r:link="rId1"/>
          </p:nvPr>
        </p:nvPicPr>
        <p:blipFill>
          <a:blip r:embed="rId4"/>
          <a:stretch>
            <a:fillRect/>
          </a:stretch>
        </p:blipFill>
        <p:spPr>
          <a:xfrm>
            <a:off x="5359151" y="1134433"/>
            <a:ext cx="6107166" cy="4580374"/>
          </a:xfrm>
          <a:prstGeom prst="rect">
            <a:avLst/>
          </a:prstGeom>
        </p:spPr>
      </p:pic>
    </p:spTree>
    <p:extLst>
      <p:ext uri="{BB962C8B-B14F-4D97-AF65-F5344CB8AC3E}">
        <p14:creationId xmlns:p14="http://schemas.microsoft.com/office/powerpoint/2010/main" val="137471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C6C92-84DE-A2DC-CC02-8FF99F134A0A}"/>
              </a:ext>
            </a:extLst>
          </p:cNvPr>
          <p:cNvSpPr>
            <a:spLocks noGrp="1"/>
          </p:cNvSpPr>
          <p:nvPr>
            <p:ph type="title"/>
          </p:nvPr>
        </p:nvSpPr>
        <p:spPr>
          <a:xfrm>
            <a:off x="640080" y="325369"/>
            <a:ext cx="4368602" cy="1956841"/>
          </a:xfrm>
        </p:spPr>
        <p:txBody>
          <a:bodyPr anchor="b">
            <a:normAutofit/>
          </a:bodyPr>
          <a:lstStyle/>
          <a:p>
            <a:r>
              <a:rPr lang="en-US" sz="5400">
                <a:cs typeface="Calibri Light"/>
              </a:rPr>
              <a:t>Activity</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D9FFFA-1249-DC51-5B0C-8376270EE2C4}"/>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dirty="0">
                <a:cs typeface="Calibri"/>
              </a:rPr>
              <a:t>Mind Field</a:t>
            </a:r>
          </a:p>
          <a:p>
            <a:endParaRPr lang="en-US" sz="2200">
              <a:cs typeface="Calibri"/>
            </a:endParaRPr>
          </a:p>
        </p:txBody>
      </p:sp>
      <p:pic>
        <p:nvPicPr>
          <p:cNvPr id="5" name="Picture 4" descr="Colourful strings being woven togehter">
            <a:extLst>
              <a:ext uri="{FF2B5EF4-FFF2-40B4-BE49-F238E27FC236}">
                <a16:creationId xmlns:a16="http://schemas.microsoft.com/office/drawing/2014/main" id="{7A2ADFB6-9EC6-13F9-9A20-0EF5946C0E27}"/>
              </a:ext>
            </a:extLst>
          </p:cNvPr>
          <p:cNvPicPr>
            <a:picLocks noChangeAspect="1"/>
          </p:cNvPicPr>
          <p:nvPr/>
        </p:nvPicPr>
        <p:blipFill rotWithShape="1">
          <a:blip r:embed="rId2"/>
          <a:srcRect l="31467" r="1678"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944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olden ripples in the water">
            <a:extLst>
              <a:ext uri="{FF2B5EF4-FFF2-40B4-BE49-F238E27FC236}">
                <a16:creationId xmlns:a16="http://schemas.microsoft.com/office/drawing/2014/main" id="{AC1446B1-B05C-6C64-3E4B-FE84C96591A4}"/>
              </a:ext>
            </a:extLst>
          </p:cNvPr>
          <p:cNvPicPr>
            <a:picLocks noChangeAspect="1"/>
          </p:cNvPicPr>
          <p:nvPr/>
        </p:nvPicPr>
        <p:blipFill rotWithShape="1">
          <a:blip r:embed="rId2"/>
          <a:srcRect t="1042" r="-2" b="14233"/>
          <a:stretch/>
        </p:blipFill>
        <p:spPr>
          <a:xfrm>
            <a:off x="-4" y="-16897"/>
            <a:ext cx="12192003" cy="6884632"/>
          </a:xfrm>
          <a:prstGeom prst="rect">
            <a:avLst/>
          </a:prstGeom>
        </p:spPr>
      </p:pic>
      <p:sp useBgFill="1">
        <p:nvSpPr>
          <p:cNvPr id="9" name="Rectangle 8">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4083" y="1474755"/>
            <a:ext cx="3943552" cy="3927961"/>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4BC7A-3A85-679A-FB3E-E5690D1ACE15}"/>
              </a:ext>
            </a:extLst>
          </p:cNvPr>
          <p:cNvSpPr>
            <a:spLocks noGrp="1"/>
          </p:cNvSpPr>
          <p:nvPr>
            <p:ph type="title"/>
          </p:nvPr>
        </p:nvSpPr>
        <p:spPr>
          <a:xfrm>
            <a:off x="7227856" y="2209316"/>
            <a:ext cx="3069083" cy="1945523"/>
          </a:xfrm>
        </p:spPr>
        <p:txBody>
          <a:bodyPr vert="horz" lIns="91440" tIns="45720" rIns="91440" bIns="45720" rtlCol="0" anchor="t">
            <a:normAutofit/>
          </a:bodyPr>
          <a:lstStyle/>
          <a:p>
            <a:r>
              <a:rPr lang="en-US" sz="3200"/>
              <a:t>Reflection</a:t>
            </a:r>
          </a:p>
        </p:txBody>
      </p:sp>
      <p:cxnSp>
        <p:nvCxnSpPr>
          <p:cNvPr id="11" name="Straight Connector 10">
            <a:extLst>
              <a:ext uri="{FF2B5EF4-FFF2-40B4-BE49-F238E27FC236}">
                <a16:creationId xmlns:a16="http://schemas.microsoft.com/office/drawing/2014/main" id="{8748256A-88AC-4254-406B-0E8EE2CC2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5334" y="1940933"/>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83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ACDEE3C-362F-FB8E-4DEC-05E04BA9CDA4}"/>
              </a:ext>
            </a:extLst>
          </p:cNvPr>
          <p:cNvSpPr>
            <a:spLocks noGrp="1"/>
          </p:cNvSpPr>
          <p:nvPr>
            <p:ph type="title"/>
          </p:nvPr>
        </p:nvSpPr>
        <p:spPr>
          <a:xfrm>
            <a:off x="838200" y="643467"/>
            <a:ext cx="2951205" cy="5571066"/>
          </a:xfrm>
        </p:spPr>
        <p:txBody>
          <a:bodyPr>
            <a:normAutofit/>
          </a:bodyPr>
          <a:lstStyle/>
          <a:p>
            <a:r>
              <a:rPr lang="en-US">
                <a:solidFill>
                  <a:srgbClr val="FFFFFF"/>
                </a:solidFill>
                <a:cs typeface="Calibri Light"/>
              </a:rPr>
              <a:t>Let's Connect!</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F2C8F3F2-465C-5585-3B42-D9AD831EC6AD}"/>
              </a:ext>
            </a:extLst>
          </p:cNvPr>
          <p:cNvGraphicFramePr>
            <a:graphicFrameLocks noGrp="1"/>
          </p:cNvGraphicFramePr>
          <p:nvPr>
            <p:ph idx="1"/>
            <p:extLst>
              <p:ext uri="{D42A27DB-BD31-4B8C-83A1-F6EECF244321}">
                <p14:modId xmlns:p14="http://schemas.microsoft.com/office/powerpoint/2010/main" val="298936681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7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5125E-26D5-542F-9AB4-3C6DDC27250D}"/>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latin typeface="+mj-lt"/>
                <a:ea typeface="+mj-ea"/>
                <a:cs typeface="+mj-cs"/>
              </a:rPr>
              <a:t>Activity: What do you see?</a:t>
            </a: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1">
            <a:extLst>
              <a:ext uri="{FF2B5EF4-FFF2-40B4-BE49-F238E27FC236}">
                <a16:creationId xmlns:a16="http://schemas.microsoft.com/office/drawing/2014/main" id="{04A4B04A-5E0D-8343-F120-52A2C69C1394}"/>
              </a:ext>
            </a:extLst>
          </p:cNvPr>
          <p:cNvSpPr>
            <a:spLocks noGrp="1"/>
          </p:cNvSpPr>
          <p:nvPr>
            <p:ph idx="1"/>
          </p:nvPr>
        </p:nvSpPr>
        <p:spPr>
          <a:xfrm>
            <a:off x="630936" y="2660904"/>
            <a:ext cx="4818888" cy="3547872"/>
          </a:xfrm>
        </p:spPr>
        <p:txBody>
          <a:bodyPr anchor="t">
            <a:normAutofit/>
          </a:bodyPr>
          <a:lstStyle/>
          <a:p>
            <a:endParaRPr lang="en-US" sz="2200"/>
          </a:p>
        </p:txBody>
      </p:sp>
      <p:pic>
        <p:nvPicPr>
          <p:cNvPr id="4" name="Picture 4" descr="A drawing of a person wearing a hat&#10;&#10;Description automatically generated">
            <a:extLst>
              <a:ext uri="{FF2B5EF4-FFF2-40B4-BE49-F238E27FC236}">
                <a16:creationId xmlns:a16="http://schemas.microsoft.com/office/drawing/2014/main" id="{C3F63716-5693-BB14-2EE5-D18F610B553E}"/>
              </a:ext>
            </a:extLst>
          </p:cNvPr>
          <p:cNvPicPr>
            <a:picLocks noChangeAspect="1"/>
          </p:cNvPicPr>
          <p:nvPr/>
        </p:nvPicPr>
        <p:blipFill>
          <a:blip r:embed="rId2"/>
          <a:stretch>
            <a:fillRect/>
          </a:stretch>
        </p:blipFill>
        <p:spPr>
          <a:xfrm>
            <a:off x="6395780" y="640080"/>
            <a:ext cx="4865504" cy="5577840"/>
          </a:xfrm>
          <a:prstGeom prst="rect">
            <a:avLst/>
          </a:prstGeom>
        </p:spPr>
      </p:pic>
    </p:spTree>
    <p:extLst>
      <p:ext uri="{BB962C8B-B14F-4D97-AF65-F5344CB8AC3E}">
        <p14:creationId xmlns:p14="http://schemas.microsoft.com/office/powerpoint/2010/main" val="343722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5125E-26D5-542F-9AB4-3C6DDC27250D}"/>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Activity: What do you see?</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drawing of a person wearing a hat&#10;&#10;Description automatically generated">
            <a:extLst>
              <a:ext uri="{FF2B5EF4-FFF2-40B4-BE49-F238E27FC236}">
                <a16:creationId xmlns:a16="http://schemas.microsoft.com/office/drawing/2014/main" id="{C3F63716-5693-BB14-2EE5-D18F610B553E}"/>
              </a:ext>
            </a:extLst>
          </p:cNvPr>
          <p:cNvPicPr>
            <a:picLocks noGrp="1" noChangeAspect="1"/>
          </p:cNvPicPr>
          <p:nvPr>
            <p:ph idx="1"/>
          </p:nvPr>
        </p:nvPicPr>
        <p:blipFill>
          <a:blip r:embed="rId2"/>
          <a:stretch>
            <a:fillRect/>
          </a:stretch>
        </p:blipFill>
        <p:spPr>
          <a:xfrm>
            <a:off x="5741255" y="924825"/>
            <a:ext cx="4767765" cy="5465791"/>
          </a:xfrm>
          <a:prstGeom prst="rect">
            <a:avLst/>
          </a:prstGeom>
        </p:spPr>
      </p:pic>
      <p:sp>
        <p:nvSpPr>
          <p:cNvPr id="6" name="Arrow: Right 5">
            <a:extLst>
              <a:ext uri="{FF2B5EF4-FFF2-40B4-BE49-F238E27FC236}">
                <a16:creationId xmlns:a16="http://schemas.microsoft.com/office/drawing/2014/main" id="{FB4F271C-786B-2588-D605-7B28E466B690}"/>
              </a:ext>
            </a:extLst>
          </p:cNvPr>
          <p:cNvSpPr/>
          <p:nvPr/>
        </p:nvSpPr>
        <p:spPr>
          <a:xfrm>
            <a:off x="6231193" y="4627306"/>
            <a:ext cx="983225" cy="4793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7B18415-924F-50DE-3480-419B7B62944F}"/>
              </a:ext>
            </a:extLst>
          </p:cNvPr>
          <p:cNvSpPr/>
          <p:nvPr/>
        </p:nvSpPr>
        <p:spPr>
          <a:xfrm>
            <a:off x="6581467" y="5788742"/>
            <a:ext cx="983225" cy="4793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33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sun shining through the clouds&#10;&#10;Description automatically generated">
            <a:extLst>
              <a:ext uri="{FF2B5EF4-FFF2-40B4-BE49-F238E27FC236}">
                <a16:creationId xmlns:a16="http://schemas.microsoft.com/office/drawing/2014/main" id="{ECAC97E9-96C3-AD87-B5B3-DDAFED54F379}"/>
              </a:ext>
            </a:extLst>
          </p:cNvPr>
          <p:cNvPicPr>
            <a:picLocks noGrp="1" noChangeAspect="1"/>
          </p:cNvPicPr>
          <p:nvPr>
            <p:ph idx="1"/>
          </p:nvPr>
        </p:nvPicPr>
        <p:blipFill rotWithShape="1">
          <a:blip r:embed="rId2"/>
          <a:srcRect t="4770" b="38990"/>
          <a:stretch/>
        </p:blipFill>
        <p:spPr>
          <a:xfrm>
            <a:off x="20" y="1282"/>
            <a:ext cx="12191980" cy="6856718"/>
          </a:xfrm>
          <a:prstGeom prst="rect">
            <a:avLst/>
          </a:prstGeom>
        </p:spPr>
      </p:pic>
    </p:spTree>
    <p:extLst>
      <p:ext uri="{BB962C8B-B14F-4D97-AF65-F5344CB8AC3E}">
        <p14:creationId xmlns:p14="http://schemas.microsoft.com/office/powerpoint/2010/main" val="75777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FDD75D2-114A-C807-C072-1A536083D345}"/>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cs typeface="Calibri Light"/>
              </a:rPr>
              <a:t>Statistics </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10665580-9869-2AA9-BFA8-24859F6B6B9B}"/>
              </a:ext>
            </a:extLst>
          </p:cNvPr>
          <p:cNvGraphicFramePr>
            <a:graphicFrameLocks noGrp="1"/>
          </p:cNvGraphicFramePr>
          <p:nvPr>
            <p:ph idx="1"/>
            <p:extLst>
              <p:ext uri="{D42A27DB-BD31-4B8C-83A1-F6EECF244321}">
                <p14:modId xmlns:p14="http://schemas.microsoft.com/office/powerpoint/2010/main" val="375718352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30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04450-4F46-E0F1-CE64-96891ABB00C5}"/>
              </a:ext>
            </a:extLst>
          </p:cNvPr>
          <p:cNvSpPr>
            <a:spLocks noGrp="1"/>
          </p:cNvSpPr>
          <p:nvPr>
            <p:ph type="title"/>
          </p:nvPr>
        </p:nvSpPr>
        <p:spPr>
          <a:xfrm>
            <a:off x="6392583" y="501651"/>
            <a:ext cx="4414848" cy="1716255"/>
          </a:xfrm>
        </p:spPr>
        <p:txBody>
          <a:bodyPr anchor="b">
            <a:normAutofit/>
          </a:bodyPr>
          <a:lstStyle/>
          <a:p>
            <a:r>
              <a:rPr lang="en-US" sz="5600">
                <a:cs typeface="Calibri Light"/>
              </a:rPr>
              <a:t>What is a Disability?</a:t>
            </a:r>
            <a:endParaRPr lang="en-US" sz="5600"/>
          </a:p>
        </p:txBody>
      </p:sp>
      <p:sp>
        <p:nvSpPr>
          <p:cNvPr id="16" name="Rectangle 1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AB276367-8001-918A-A3FD-A51E77F638CD}"/>
              </a:ext>
            </a:extLst>
          </p:cNvPr>
          <p:cNvPicPr>
            <a:picLocks noChangeAspect="1"/>
          </p:cNvPicPr>
          <p:nvPr/>
        </p:nvPicPr>
        <p:blipFill rotWithShape="1">
          <a:blip r:embed="rId2"/>
          <a:srcRect l="23019" r="14410" b="-1"/>
          <a:stretch/>
        </p:blipFill>
        <p:spPr>
          <a:xfrm>
            <a:off x="279143" y="299509"/>
            <a:ext cx="5221625" cy="6258983"/>
          </a:xfrm>
          <a:prstGeom prst="rect">
            <a:avLst/>
          </a:prstGeom>
        </p:spPr>
      </p:pic>
      <p:sp>
        <p:nvSpPr>
          <p:cNvPr id="3" name="Content Placeholder 2">
            <a:extLst>
              <a:ext uri="{FF2B5EF4-FFF2-40B4-BE49-F238E27FC236}">
                <a16:creationId xmlns:a16="http://schemas.microsoft.com/office/drawing/2014/main" id="{4BCC8D51-0387-D075-E807-FB51FF20C09C}"/>
              </a:ext>
            </a:extLst>
          </p:cNvPr>
          <p:cNvSpPr>
            <a:spLocks noGrp="1"/>
          </p:cNvSpPr>
          <p:nvPr>
            <p:ph idx="1"/>
          </p:nvPr>
        </p:nvSpPr>
        <p:spPr>
          <a:xfrm>
            <a:off x="6392583" y="2645922"/>
            <a:ext cx="4434721" cy="3710427"/>
          </a:xfrm>
        </p:spPr>
        <p:txBody>
          <a:bodyPr vert="horz" lIns="91440" tIns="45720" rIns="91440" bIns="45720" rtlCol="0" anchor="t">
            <a:normAutofit/>
          </a:bodyPr>
          <a:lstStyle/>
          <a:p>
            <a:pPr marL="0" indent="0">
              <a:buNone/>
            </a:pPr>
            <a:r>
              <a:rPr lang="en-US" sz="1000" dirty="0">
                <a:solidFill>
                  <a:schemeClr val="tx1">
                    <a:alpha val="80000"/>
                  </a:schemeClr>
                </a:solidFill>
                <a:ea typeface="+mn-lt"/>
                <a:cs typeface="+mn-lt"/>
              </a:rPr>
              <a:t>A disability is any condition of the body or mind (impairment) that makes it more difficult for the person with the condition to do certain activities (activity limitation) and interact with the world around them (participation restrictions).</a:t>
            </a:r>
            <a:endParaRPr lang="en-US" sz="1000" dirty="0">
              <a:solidFill>
                <a:schemeClr val="tx1">
                  <a:alpha val="80000"/>
                </a:schemeClr>
              </a:solidFill>
            </a:endParaRPr>
          </a:p>
          <a:p>
            <a:pPr marL="0" indent="0">
              <a:buNone/>
            </a:pPr>
            <a:r>
              <a:rPr lang="en-US" sz="1000" dirty="0">
                <a:solidFill>
                  <a:schemeClr val="tx1">
                    <a:alpha val="80000"/>
                  </a:schemeClr>
                </a:solidFill>
                <a:ea typeface="+mn-lt"/>
                <a:cs typeface="+mn-lt"/>
              </a:rPr>
              <a:t>There are many types of disabilities, such as those that affect a person’s:</a:t>
            </a:r>
            <a:endParaRPr lang="en-US" sz="1000">
              <a:solidFill>
                <a:schemeClr val="tx1">
                  <a:alpha val="80000"/>
                </a:schemeClr>
              </a:solidFill>
              <a:cs typeface="Calibri"/>
            </a:endParaRPr>
          </a:p>
          <a:p>
            <a:r>
              <a:rPr lang="en-US" sz="1000" dirty="0">
                <a:solidFill>
                  <a:schemeClr val="tx1">
                    <a:alpha val="80000"/>
                  </a:schemeClr>
                </a:solidFill>
                <a:ea typeface="+mn-lt"/>
                <a:cs typeface="+mn-lt"/>
              </a:rPr>
              <a:t>Vision</a:t>
            </a:r>
            <a:endParaRPr lang="en-US" sz="1000">
              <a:solidFill>
                <a:schemeClr val="tx1">
                  <a:alpha val="80000"/>
                </a:schemeClr>
              </a:solidFill>
            </a:endParaRPr>
          </a:p>
          <a:p>
            <a:r>
              <a:rPr lang="en-US" sz="1000" dirty="0">
                <a:solidFill>
                  <a:schemeClr val="tx1">
                    <a:alpha val="80000"/>
                  </a:schemeClr>
                </a:solidFill>
                <a:ea typeface="+mn-lt"/>
                <a:cs typeface="+mn-lt"/>
              </a:rPr>
              <a:t>Movement</a:t>
            </a:r>
            <a:endParaRPr lang="en-US" sz="1000">
              <a:solidFill>
                <a:schemeClr val="tx1">
                  <a:alpha val="80000"/>
                </a:schemeClr>
              </a:solidFill>
            </a:endParaRPr>
          </a:p>
          <a:p>
            <a:r>
              <a:rPr lang="en-US" sz="1000" dirty="0">
                <a:solidFill>
                  <a:schemeClr val="tx1">
                    <a:alpha val="80000"/>
                  </a:schemeClr>
                </a:solidFill>
                <a:ea typeface="+mn-lt"/>
                <a:cs typeface="+mn-lt"/>
              </a:rPr>
              <a:t>Thinking</a:t>
            </a:r>
            <a:endParaRPr lang="en-US" sz="1000">
              <a:solidFill>
                <a:schemeClr val="tx1">
                  <a:alpha val="80000"/>
                </a:schemeClr>
              </a:solidFill>
            </a:endParaRPr>
          </a:p>
          <a:p>
            <a:r>
              <a:rPr lang="en-US" sz="1000" dirty="0">
                <a:solidFill>
                  <a:schemeClr val="tx1">
                    <a:alpha val="80000"/>
                  </a:schemeClr>
                </a:solidFill>
                <a:ea typeface="+mn-lt"/>
                <a:cs typeface="+mn-lt"/>
              </a:rPr>
              <a:t>Remembering</a:t>
            </a:r>
            <a:endParaRPr lang="en-US" sz="1000">
              <a:solidFill>
                <a:schemeClr val="tx1">
                  <a:alpha val="80000"/>
                </a:schemeClr>
              </a:solidFill>
            </a:endParaRPr>
          </a:p>
          <a:p>
            <a:r>
              <a:rPr lang="en-US" sz="1000" dirty="0">
                <a:solidFill>
                  <a:schemeClr val="tx1">
                    <a:alpha val="80000"/>
                  </a:schemeClr>
                </a:solidFill>
                <a:ea typeface="+mn-lt"/>
                <a:cs typeface="+mn-lt"/>
              </a:rPr>
              <a:t>Learning</a:t>
            </a:r>
            <a:endParaRPr lang="en-US" sz="1000">
              <a:solidFill>
                <a:schemeClr val="tx1">
                  <a:alpha val="80000"/>
                </a:schemeClr>
              </a:solidFill>
            </a:endParaRPr>
          </a:p>
          <a:p>
            <a:r>
              <a:rPr lang="en-US" sz="1000" dirty="0">
                <a:solidFill>
                  <a:schemeClr val="tx1">
                    <a:alpha val="80000"/>
                  </a:schemeClr>
                </a:solidFill>
                <a:ea typeface="+mn-lt"/>
                <a:cs typeface="+mn-lt"/>
              </a:rPr>
              <a:t>Communicating</a:t>
            </a:r>
            <a:endParaRPr lang="en-US" sz="1000">
              <a:solidFill>
                <a:schemeClr val="tx1">
                  <a:alpha val="80000"/>
                </a:schemeClr>
              </a:solidFill>
            </a:endParaRPr>
          </a:p>
          <a:p>
            <a:r>
              <a:rPr lang="en-US" sz="1000" dirty="0">
                <a:solidFill>
                  <a:schemeClr val="tx1">
                    <a:alpha val="80000"/>
                  </a:schemeClr>
                </a:solidFill>
                <a:ea typeface="+mn-lt"/>
                <a:cs typeface="+mn-lt"/>
              </a:rPr>
              <a:t>Hearing</a:t>
            </a:r>
            <a:endParaRPr lang="en-US" sz="1000" dirty="0">
              <a:solidFill>
                <a:schemeClr val="tx1">
                  <a:alpha val="80000"/>
                </a:schemeClr>
              </a:solidFill>
            </a:endParaRPr>
          </a:p>
          <a:p>
            <a:r>
              <a:rPr lang="en-US" sz="1000" dirty="0">
                <a:solidFill>
                  <a:schemeClr val="tx1">
                    <a:alpha val="80000"/>
                  </a:schemeClr>
                </a:solidFill>
                <a:ea typeface="+mn-lt"/>
                <a:cs typeface="+mn-lt"/>
              </a:rPr>
              <a:t>Mental health</a:t>
            </a:r>
            <a:endParaRPr lang="en-US" sz="1000">
              <a:solidFill>
                <a:schemeClr val="tx1">
                  <a:alpha val="80000"/>
                </a:schemeClr>
              </a:solidFill>
            </a:endParaRPr>
          </a:p>
          <a:p>
            <a:r>
              <a:rPr lang="en-US" sz="1000" dirty="0">
                <a:solidFill>
                  <a:schemeClr val="tx1">
                    <a:alpha val="80000"/>
                  </a:schemeClr>
                </a:solidFill>
                <a:ea typeface="+mn-lt"/>
                <a:cs typeface="+mn-lt"/>
              </a:rPr>
              <a:t>Social relationships</a:t>
            </a:r>
            <a:endParaRPr lang="en-US" sz="1000">
              <a:solidFill>
                <a:schemeClr val="tx1">
                  <a:alpha val="80000"/>
                </a:schemeClr>
              </a:solidFill>
            </a:endParaRPr>
          </a:p>
          <a:p>
            <a:pPr marL="0" indent="0">
              <a:buNone/>
            </a:pPr>
            <a:endParaRPr lang="en-US" sz="1000" dirty="0">
              <a:solidFill>
                <a:schemeClr val="tx1">
                  <a:alpha val="80000"/>
                </a:schemeClr>
              </a:solidFill>
              <a:cs typeface="Calibri"/>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6A4B20-525D-E16B-1970-FE466CD1A7C3}"/>
              </a:ext>
            </a:extLst>
          </p:cNvPr>
          <p:cNvSpPr>
            <a:spLocks noGrp="1"/>
          </p:cNvSpPr>
          <p:nvPr>
            <p:ph type="title"/>
          </p:nvPr>
        </p:nvSpPr>
        <p:spPr>
          <a:xfrm>
            <a:off x="572493" y="238539"/>
            <a:ext cx="11018520" cy="1434415"/>
          </a:xfrm>
        </p:spPr>
        <p:txBody>
          <a:bodyPr anchor="b">
            <a:normAutofit/>
          </a:bodyPr>
          <a:lstStyle/>
          <a:p>
            <a:r>
              <a:rPr lang="en-US" sz="5400">
                <a:cs typeface="Calibri Light"/>
              </a:rPr>
              <a:t>What is a Disability?</a:t>
            </a:r>
            <a:endParaRPr lang="en-US" sz="54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C41ECC-B0F6-F044-0C61-2466B03495BB}"/>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2200">
                <a:cs typeface="Calibri"/>
              </a:rPr>
              <a:t>Disability has three dimensions:</a:t>
            </a:r>
          </a:p>
          <a:p>
            <a:r>
              <a:rPr lang="en-US" sz="2200">
                <a:cs typeface="Calibri"/>
              </a:rPr>
              <a:t> </a:t>
            </a:r>
            <a:r>
              <a:rPr lang="en-US" sz="2200" b="1">
                <a:cs typeface="Calibri"/>
              </a:rPr>
              <a:t>Impairment</a:t>
            </a:r>
            <a:r>
              <a:rPr lang="en-US" sz="2200">
                <a:cs typeface="Calibri"/>
              </a:rPr>
              <a:t> in a person’s body structure or function, or mental functioning; examples of impairments include loss of a limb, loss of vision or memory loss.</a:t>
            </a:r>
          </a:p>
          <a:p>
            <a:r>
              <a:rPr lang="en-US" sz="2200" b="1">
                <a:cs typeface="Calibri"/>
              </a:rPr>
              <a:t>Activity limitation</a:t>
            </a:r>
            <a:r>
              <a:rPr lang="en-US" sz="2200">
                <a:cs typeface="Calibri"/>
              </a:rPr>
              <a:t>, such as difficulty seeing, hearing, walking, or problem solving.</a:t>
            </a:r>
          </a:p>
          <a:p>
            <a:r>
              <a:rPr lang="en-US" sz="2200" b="1">
                <a:cs typeface="Calibri"/>
              </a:rPr>
              <a:t>Participation restrictions</a:t>
            </a:r>
            <a:r>
              <a:rPr lang="en-US" sz="2200">
                <a:cs typeface="Calibri"/>
              </a:rPr>
              <a:t> in normal daily activities, such as working, engaging in social and recreational activities, and obtaining health care and preventive services.</a:t>
            </a:r>
          </a:p>
          <a:p>
            <a:endParaRPr lang="en-US" sz="2200">
              <a:cs typeface="Calibri"/>
            </a:endParaRPr>
          </a:p>
        </p:txBody>
      </p:sp>
      <p:pic>
        <p:nvPicPr>
          <p:cNvPr id="5" name="Picture 4" descr="Red toy person in front of two lines of white figures">
            <a:extLst>
              <a:ext uri="{FF2B5EF4-FFF2-40B4-BE49-F238E27FC236}">
                <a16:creationId xmlns:a16="http://schemas.microsoft.com/office/drawing/2014/main" id="{509BF06F-04FA-DAA5-E169-071575FA8835}"/>
              </a:ext>
            </a:extLst>
          </p:cNvPr>
          <p:cNvPicPr>
            <a:picLocks noChangeAspect="1"/>
          </p:cNvPicPr>
          <p:nvPr/>
        </p:nvPicPr>
        <p:blipFill rotWithShape="1">
          <a:blip r:embed="rId2"/>
          <a:srcRect l="20326" r="16419" b="-1"/>
          <a:stretch/>
        </p:blipFill>
        <p:spPr>
          <a:xfrm>
            <a:off x="7675658" y="2093976"/>
            <a:ext cx="3941064" cy="4096512"/>
          </a:xfrm>
          <a:prstGeom prst="rect">
            <a:avLst/>
          </a:prstGeom>
        </p:spPr>
      </p:pic>
    </p:spTree>
    <p:extLst>
      <p:ext uri="{BB962C8B-B14F-4D97-AF65-F5344CB8AC3E}">
        <p14:creationId xmlns:p14="http://schemas.microsoft.com/office/powerpoint/2010/main" val="136574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E6F0D-9F9B-5149-107A-CC70BB3517FE}"/>
              </a:ext>
            </a:extLst>
          </p:cNvPr>
          <p:cNvSpPr>
            <a:spLocks noGrp="1"/>
          </p:cNvSpPr>
          <p:nvPr>
            <p:ph type="title"/>
          </p:nvPr>
        </p:nvSpPr>
        <p:spPr>
          <a:xfrm>
            <a:off x="838200" y="557188"/>
            <a:ext cx="10515600" cy="1133499"/>
          </a:xfrm>
        </p:spPr>
        <p:txBody>
          <a:bodyPr>
            <a:normAutofit/>
          </a:bodyPr>
          <a:lstStyle/>
          <a:p>
            <a:pPr algn="ctr"/>
            <a:r>
              <a:rPr lang="en-US" sz="5200">
                <a:cs typeface="Calibri Light"/>
              </a:rPr>
              <a:t>13 Disability Categories Under IDEA</a:t>
            </a:r>
          </a:p>
        </p:txBody>
      </p:sp>
      <p:graphicFrame>
        <p:nvGraphicFramePr>
          <p:cNvPr id="5" name="Content Placeholder 2">
            <a:extLst>
              <a:ext uri="{FF2B5EF4-FFF2-40B4-BE49-F238E27FC236}">
                <a16:creationId xmlns:a16="http://schemas.microsoft.com/office/drawing/2014/main" id="{D26ABA9F-A79D-04C8-5585-0B54A5D9F56E}"/>
              </a:ext>
            </a:extLst>
          </p:cNvPr>
          <p:cNvGraphicFramePr>
            <a:graphicFrameLocks noGrp="1"/>
          </p:cNvGraphicFramePr>
          <p:nvPr>
            <p:ph idx="1"/>
            <p:extLst>
              <p:ext uri="{D42A27DB-BD31-4B8C-83A1-F6EECF244321}">
                <p14:modId xmlns:p14="http://schemas.microsoft.com/office/powerpoint/2010/main" val="23590564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41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5585-82F9-FB7C-C14F-1FD9445FFA1A}"/>
              </a:ext>
            </a:extLst>
          </p:cNvPr>
          <p:cNvSpPr>
            <a:spLocks noGrp="1"/>
          </p:cNvSpPr>
          <p:nvPr>
            <p:ph type="title"/>
          </p:nvPr>
        </p:nvSpPr>
        <p:spPr>
          <a:xfrm>
            <a:off x="762000" y="1138036"/>
            <a:ext cx="4085665" cy="1402470"/>
          </a:xfrm>
        </p:spPr>
        <p:txBody>
          <a:bodyPr anchor="t">
            <a:normAutofit/>
          </a:bodyPr>
          <a:lstStyle/>
          <a:p>
            <a:r>
              <a:rPr lang="en-US" sz="3200">
                <a:cs typeface="Calibri Light"/>
              </a:rPr>
              <a:t>Disability and IEPs</a:t>
            </a:r>
            <a:endParaRPr lang="en-US" sz="320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967468-FB65-1302-5CAE-7BE7B84FD2F3}"/>
              </a:ext>
            </a:extLst>
          </p:cNvPr>
          <p:cNvSpPr>
            <a:spLocks noGrp="1"/>
          </p:cNvSpPr>
          <p:nvPr>
            <p:ph idx="1"/>
          </p:nvPr>
        </p:nvSpPr>
        <p:spPr>
          <a:xfrm>
            <a:off x="762000" y="2551176"/>
            <a:ext cx="4085665" cy="3591207"/>
          </a:xfrm>
        </p:spPr>
        <p:txBody>
          <a:bodyPr vert="horz" lIns="91440" tIns="45720" rIns="91440" bIns="45720" rtlCol="0">
            <a:normAutofit/>
          </a:bodyPr>
          <a:lstStyle/>
          <a:p>
            <a:r>
              <a:rPr lang="en-US" sz="2000">
                <a:cs typeface="Calibri"/>
              </a:rPr>
              <a:t>Every student that has a disability does have an IEP(Individualized Education Plan)</a:t>
            </a:r>
          </a:p>
          <a:p>
            <a:r>
              <a:rPr lang="en-US" sz="2000" dirty="0">
                <a:cs typeface="Calibri"/>
              </a:rPr>
              <a:t>IEPs are created based on the student's ability to access</a:t>
            </a:r>
          </a:p>
          <a:p>
            <a:r>
              <a:rPr lang="en-US" sz="2000" dirty="0">
                <a:cs typeface="Calibri"/>
              </a:rPr>
              <a:t>What is the greatest level of impact and what services are needed to support the student?</a:t>
            </a:r>
          </a:p>
        </p:txBody>
      </p:sp>
      <p:pic>
        <p:nvPicPr>
          <p:cNvPr id="5" name="Picture 4" descr="Glasses on top of a book">
            <a:extLst>
              <a:ext uri="{FF2B5EF4-FFF2-40B4-BE49-F238E27FC236}">
                <a16:creationId xmlns:a16="http://schemas.microsoft.com/office/drawing/2014/main" id="{6433BF1C-83C2-D2D1-65C1-2521B89BC320}"/>
              </a:ext>
            </a:extLst>
          </p:cNvPr>
          <p:cNvPicPr>
            <a:picLocks noChangeAspect="1"/>
          </p:cNvPicPr>
          <p:nvPr/>
        </p:nvPicPr>
        <p:blipFill rotWithShape="1">
          <a:blip r:embed="rId2"/>
          <a:srcRect l="7994" r="28862" b="10"/>
          <a:stretch/>
        </p:blipFill>
        <p:spPr>
          <a:xfrm>
            <a:off x="5650992" y="10"/>
            <a:ext cx="6541008" cy="6857990"/>
          </a:xfrm>
          <a:prstGeom prst="rect">
            <a:avLst/>
          </a:prstGeom>
        </p:spPr>
      </p:pic>
    </p:spTree>
    <p:extLst>
      <p:ext uri="{BB962C8B-B14F-4D97-AF65-F5344CB8AC3E}">
        <p14:creationId xmlns:p14="http://schemas.microsoft.com/office/powerpoint/2010/main" val="2817332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F6500C-262D-B543-8B3D-83C93F54A4D6}" vid="{17940991-E5DD-ED4D-937C-74FEFADFC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DC0148D248844795768CBD996C33CB" ma:contentTypeVersion="16" ma:contentTypeDescription="Create a new document." ma:contentTypeScope="" ma:versionID="2c3cb8c8d9d5edd9c19149ecbb1947d1">
  <xsd:schema xmlns:xsd="http://www.w3.org/2001/XMLSchema" xmlns:xs="http://www.w3.org/2001/XMLSchema" xmlns:p="http://schemas.microsoft.com/office/2006/metadata/properties" xmlns:ns2="23c13efc-da36-40b7-b209-6cc59b47eab2" xmlns:ns3="f8e1dfac-f611-4b83-ba73-b1a5fcd13099" targetNamespace="http://schemas.microsoft.com/office/2006/metadata/properties" ma:root="true" ma:fieldsID="cec6963baa1b75532e9eff4e7b8dbdee" ns2:_="" ns3:_="">
    <xsd:import namespace="23c13efc-da36-40b7-b209-6cc59b47eab2"/>
    <xsd:import namespace="f8e1dfac-f611-4b83-ba73-b1a5fcd130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13efc-da36-40b7-b209-6cc59b47e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b0fcfb6-cca6-4217-969e-ad04b1cf9bb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e1dfac-f611-4b83-ba73-b1a5fcd13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49a62b-2ec0-4ca4-a700-ad988dad9260}" ma:internalName="TaxCatchAll" ma:showField="CatchAllData" ma:web="f8e1dfac-f611-4b83-ba73-b1a5fcd1309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c13efc-da36-40b7-b209-6cc59b47eab2">
      <Terms xmlns="http://schemas.microsoft.com/office/infopath/2007/PartnerControls"/>
    </lcf76f155ced4ddcb4097134ff3c332f>
    <TaxCatchAll xmlns="f8e1dfac-f611-4b83-ba73-b1a5fcd13099" xsi:nil="true"/>
  </documentManagement>
</p:properties>
</file>

<file path=customXml/itemProps1.xml><?xml version="1.0" encoding="utf-8"?>
<ds:datastoreItem xmlns:ds="http://schemas.openxmlformats.org/officeDocument/2006/customXml" ds:itemID="{6EA4B527-EF3A-4011-9D44-E0C44CF460B9}">
  <ds:schemaRefs>
    <ds:schemaRef ds:uri="http://schemas.microsoft.com/sharepoint/v3/contenttype/forms"/>
  </ds:schemaRefs>
</ds:datastoreItem>
</file>

<file path=customXml/itemProps2.xml><?xml version="1.0" encoding="utf-8"?>
<ds:datastoreItem xmlns:ds="http://schemas.openxmlformats.org/officeDocument/2006/customXml" ds:itemID="{D4FB1452-D9A9-4F86-AE7F-637A3DFEC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13efc-da36-40b7-b209-6cc59b47eab2"/>
    <ds:schemaRef ds:uri="f8e1dfac-f611-4b83-ba73-b1a5fcd13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CF04F2-63B5-4F8E-B37C-51C7C294543A}">
  <ds:schemaRefs>
    <ds:schemaRef ds:uri="http://schemas.microsoft.com/office/2006/metadata/properties"/>
    <ds:schemaRef ds:uri="http://schemas.microsoft.com/office/infopath/2007/PartnerControls"/>
    <ds:schemaRef ds:uri="23c13efc-da36-40b7-b209-6cc59b47eab2"/>
    <ds:schemaRef ds:uri="f8e1dfac-f611-4b83-ba73-b1a5fcd13099"/>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730</Words>
  <Application>Microsoft Office PowerPoint</Application>
  <PresentationFormat>Widescreen</PresentationFormat>
  <Paragraphs>85</Paragraphs>
  <Slides>17</Slides>
  <Notes>2</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Calibri Light</vt:lpstr>
      <vt:lpstr>office theme</vt:lpstr>
      <vt:lpstr>Office Theme</vt:lpstr>
      <vt:lpstr>Office Theme</vt:lpstr>
      <vt:lpstr>Disability Continuum</vt:lpstr>
      <vt:lpstr>Activity: What do you see?</vt:lpstr>
      <vt:lpstr>Activity: What do you see?</vt:lpstr>
      <vt:lpstr>PowerPoint Presentation</vt:lpstr>
      <vt:lpstr>Statistics </vt:lpstr>
      <vt:lpstr>What is a Disability?</vt:lpstr>
      <vt:lpstr>What is a Disability?</vt:lpstr>
      <vt:lpstr>13 Disability Categories Under IDEA</vt:lpstr>
      <vt:lpstr>Disability and IEPs</vt:lpstr>
      <vt:lpstr>Justina Miles</vt:lpstr>
      <vt:lpstr>Executive Functions in the Brain</vt:lpstr>
      <vt:lpstr>Distractability vs. Attention Span</vt:lpstr>
      <vt:lpstr>Processing</vt:lpstr>
      <vt:lpstr>Elizabeth Bonker</vt:lpstr>
      <vt:lpstr>Activity</vt:lpstr>
      <vt:lpstr>Reflection</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Shakei Haynes</dc:creator>
  <cp:lastModifiedBy>Shakei Haynes</cp:lastModifiedBy>
  <cp:revision>243</cp:revision>
  <dcterms:created xsi:type="dcterms:W3CDTF">2023-07-24T23:58:18Z</dcterms:created>
  <dcterms:modified xsi:type="dcterms:W3CDTF">2023-08-15T23:02:12Z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0x01010079DC0148D248844795768CBD996C33CB</vt:lpwstr>
  </property>
</Properties>
</file>