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1"/>
  </p:notesMasterIdLst>
  <p:sldIdLst>
    <p:sldId id="256" r:id="rId5"/>
    <p:sldId id="257" r:id="rId6"/>
    <p:sldId id="258" r:id="rId7"/>
    <p:sldId id="264" r:id="rId8"/>
    <p:sldId id="263" r:id="rId9"/>
    <p:sldId id="276" r:id="rId10"/>
    <p:sldId id="274" r:id="rId11"/>
    <p:sldId id="275" r:id="rId12"/>
    <p:sldId id="277" r:id="rId13"/>
    <p:sldId id="278" r:id="rId14"/>
    <p:sldId id="279" r:id="rId15"/>
    <p:sldId id="280" r:id="rId16"/>
    <p:sldId id="273" r:id="rId17"/>
    <p:sldId id="270" r:id="rId18"/>
    <p:sldId id="271" r:id="rId19"/>
    <p:sldId id="272" r:id="rId20"/>
  </p:sldIdLst>
  <p:sldSz cx="9144000" cy="5143500" type="screen16x9"/>
  <p:notesSz cx="6858000" cy="9144000"/>
  <p:embeddedFontLst>
    <p:embeddedFont>
      <p:font typeface="Century Gothic" panose="020B0502020202020204" pitchFamily="34" charset="0"/>
      <p:regular r:id="rId22"/>
      <p:bold r:id="rId23"/>
      <p:italic r:id="rId24"/>
      <p:boldItalic r:id="rId25"/>
    </p:embeddedFont>
    <p:embeddedFont>
      <p:font typeface="Palatino Linotype" panose="02040502050505030304"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ZdhjmoNRrwBEO9P1e768ER1k8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B32"/>
    <a:srgbClr val="F55417"/>
    <a:srgbClr val="6F88E3"/>
    <a:srgbClr val="7089E5"/>
    <a:srgbClr val="F6D730"/>
    <a:srgbClr val="7CCA62"/>
    <a:srgbClr val="8BAEFE"/>
    <a:srgbClr val="6F5EFD"/>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99069-0F6C-41AC-AD05-BA17011F9AF3}" v="52" dt="2023-08-07T14:15:33.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42"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0169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401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8971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4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2" name="Google Shape;81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9" name="Google Shape;8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6" name="Google Shape;92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AutoNum type="arabicPeriod"/>
            </a:pPr>
            <a:r>
              <a:rPr lang="en-US"/>
              <a:t>ASK PARTICIPANTS TO DISCUSS IN SMALL GROUPS BUT TO ANSWER INDEPENTLY</a:t>
            </a:r>
            <a:endParaRPr/>
          </a:p>
          <a:p>
            <a:pPr marL="457200" lvl="0" indent="-298450" algn="l" rtl="0">
              <a:lnSpc>
                <a:spcPct val="100000"/>
              </a:lnSpc>
              <a:spcBef>
                <a:spcPts val="0"/>
              </a:spcBef>
              <a:spcAft>
                <a:spcPts val="0"/>
              </a:spcAft>
              <a:buSzPts val="1100"/>
              <a:buAutoNum type="arabicPeriod"/>
            </a:pPr>
            <a:r>
              <a:rPr lang="en-US"/>
              <a:t>ASK FOR VOLUNTEERS TO BRIEFLY DISCUSS WHY THEY CHOOSE THE ORDER THEY DID</a:t>
            </a:r>
            <a:endParaRPr/>
          </a:p>
          <a:p>
            <a:pPr marL="457200" lvl="0" indent="-298450" algn="l" rtl="0">
              <a:lnSpc>
                <a:spcPct val="100000"/>
              </a:lnSpc>
              <a:spcBef>
                <a:spcPts val="0"/>
              </a:spcBef>
              <a:spcAft>
                <a:spcPts val="0"/>
              </a:spcAft>
              <a:buSzPts val="1100"/>
              <a:buAutoNum type="arabicPeriod"/>
            </a:pPr>
            <a:r>
              <a:rPr lang="en-US"/>
              <a:t>WRAP UP WITH MY ORDER BUT EMPHASIZE THE IMPORTANCE OF MINDSET REGARDLESS OF THE ORDER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US">
                <a:solidFill>
                  <a:schemeClr val="dk1"/>
                </a:solidFill>
              </a:rPr>
              <a:t>Ask what does a clean and organized space look like</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What are some ways we can make sure all the students know and understand what is expected of them</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Reframing - Reminders warnings consequences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US">
                <a:solidFill>
                  <a:schemeClr val="dk1"/>
                </a:solidFill>
              </a:rPr>
              <a:t>Ask what does a clean and organized space look like</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What are some ways we can make sure all the students know and understand what is expected of them</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Reframing - Reminders warnings consequences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668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US">
                <a:solidFill>
                  <a:schemeClr val="dk1"/>
                </a:solidFill>
              </a:rPr>
              <a:t>Ask what does a clean and organized space look like</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What are some ways we can make sure all the students know and understand what is expected of them</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Reframing - Reminders warnings consequences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1246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US">
                <a:solidFill>
                  <a:schemeClr val="dk1"/>
                </a:solidFill>
              </a:rPr>
              <a:t>Ask what does a clean and organized space look like</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What are some ways we can make sure all the students know and understand what is expected of them</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Reframing - Reminders warnings consequences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643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US">
                <a:solidFill>
                  <a:schemeClr val="dk1"/>
                </a:solidFill>
              </a:rPr>
              <a:t>Ask what does a clean and organized space look like</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What are some ways we can make sure all the students know and understand what is expected of them</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Reframing - Reminders warnings consequences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9396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grpSp>
        <p:nvGrpSpPr>
          <p:cNvPr id="12" name="Google Shape;12;p13"/>
          <p:cNvGrpSpPr/>
          <p:nvPr/>
        </p:nvGrpSpPr>
        <p:grpSpPr>
          <a:xfrm>
            <a:off x="-247255" y="-44532"/>
            <a:ext cx="9386888" cy="5192849"/>
            <a:chOff x="-329674" y="-51881"/>
            <a:chExt cx="12515851" cy="6923798"/>
          </a:xfrm>
        </p:grpSpPr>
        <p:sp>
          <p:nvSpPr>
            <p:cNvPr id="13" name="Google Shape;13;p13"/>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3"/>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3"/>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3"/>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3"/>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3"/>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3"/>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3"/>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3"/>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3"/>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3"/>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3"/>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3"/>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3"/>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3"/>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3"/>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3"/>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3"/>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3"/>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13"/>
          <p:cNvGrpSpPr/>
          <p:nvPr/>
        </p:nvGrpSpPr>
        <p:grpSpPr>
          <a:xfrm>
            <a:off x="1251970" y="889863"/>
            <a:ext cx="6636259" cy="3358450"/>
            <a:chOff x="1669293" y="1186483"/>
            <a:chExt cx="8848345" cy="4477933"/>
          </a:xfrm>
        </p:grpSpPr>
        <p:sp>
          <p:nvSpPr>
            <p:cNvPr id="33" name="Google Shape;33;p13"/>
            <p:cNvSpPr/>
            <p:nvPr/>
          </p:nvSpPr>
          <p:spPr>
            <a:xfrm>
              <a:off x="1674042" y="1186483"/>
              <a:ext cx="8843596" cy="7161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3"/>
            <p:cNvSpPr/>
            <p:nvPr/>
          </p:nvSpPr>
          <p:spPr>
            <a:xfrm rot="10800000">
              <a:off x="5892384" y="5313353"/>
              <a:ext cx="407233" cy="3510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3"/>
            <p:cNvSpPr/>
            <p:nvPr/>
          </p:nvSpPr>
          <p:spPr>
            <a:xfrm>
              <a:off x="1669293" y="1991156"/>
              <a:ext cx="8845667" cy="33221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3"/>
          <p:cNvSpPr txBox="1">
            <a:spLocks noGrp="1"/>
          </p:cNvSpPr>
          <p:nvPr>
            <p:ph type="ctrTitle"/>
          </p:nvPr>
        </p:nvSpPr>
        <p:spPr>
          <a:xfrm>
            <a:off x="1319428" y="1556628"/>
            <a:ext cx="6509936" cy="1311547"/>
          </a:xfrm>
          <a:prstGeom prst="rect">
            <a:avLst/>
          </a:prstGeom>
          <a:noFill/>
          <a:ln>
            <a:noFill/>
          </a:ln>
        </p:spPr>
        <p:txBody>
          <a:bodyPr spcFirstLastPara="1" wrap="square" lIns="228600" tIns="228600" rIns="228600" bIns="0" anchor="b" anchorCtr="0">
            <a:normAutofit/>
          </a:bodyPr>
          <a:lstStyle>
            <a:lvl1pPr lvl="0" algn="ctr">
              <a:lnSpc>
                <a:spcPct val="80000"/>
              </a:lnSpc>
              <a:spcBef>
                <a:spcPts val="0"/>
              </a:spcBef>
              <a:spcAft>
                <a:spcPts val="0"/>
              </a:spcAft>
              <a:buClr>
                <a:srgbClr val="FFFEFF"/>
              </a:buClr>
              <a:buSzPts val="4050"/>
              <a:buFont typeface="Century Gothic"/>
              <a:buNone/>
              <a:defRPr sz="4050">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3"/>
          <p:cNvSpPr txBox="1">
            <a:spLocks noGrp="1"/>
          </p:cNvSpPr>
          <p:nvPr>
            <p:ph type="subTitle" idx="1"/>
          </p:nvPr>
        </p:nvSpPr>
        <p:spPr>
          <a:xfrm>
            <a:off x="1319428" y="2929700"/>
            <a:ext cx="6505070" cy="991940"/>
          </a:xfrm>
          <a:prstGeom prst="rect">
            <a:avLst/>
          </a:prstGeom>
          <a:noFill/>
          <a:ln>
            <a:noFill/>
          </a:ln>
        </p:spPr>
        <p:txBody>
          <a:bodyPr spcFirstLastPara="1" wrap="square" lIns="91425" tIns="0" rIns="91425" bIns="45700" anchor="t" anchorCtr="0">
            <a:normAutofit/>
          </a:bodyPr>
          <a:lstStyle>
            <a:lvl1pPr lvl="0" algn="ctr">
              <a:lnSpc>
                <a:spcPct val="100000"/>
              </a:lnSpc>
              <a:spcBef>
                <a:spcPts val="750"/>
              </a:spcBef>
              <a:spcAft>
                <a:spcPts val="0"/>
              </a:spcAft>
              <a:buSzPts val="1485"/>
              <a:buNone/>
              <a:defRPr sz="1350" b="0">
                <a:solidFill>
                  <a:srgbClr val="FFFEFF"/>
                </a:solidFill>
              </a:defRPr>
            </a:lvl1pPr>
            <a:lvl2pPr lvl="1" algn="ctr">
              <a:lnSpc>
                <a:spcPct val="120000"/>
              </a:lnSpc>
              <a:spcBef>
                <a:spcPts val="375"/>
              </a:spcBef>
              <a:spcAft>
                <a:spcPts val="0"/>
              </a:spcAft>
              <a:buSzPts val="1485"/>
              <a:buNone/>
              <a:defRPr sz="1350"/>
            </a:lvl2pPr>
            <a:lvl3pPr lvl="2" algn="ctr">
              <a:lnSpc>
                <a:spcPct val="120000"/>
              </a:lnSpc>
              <a:spcBef>
                <a:spcPts val="375"/>
              </a:spcBef>
              <a:spcAft>
                <a:spcPts val="0"/>
              </a:spcAft>
              <a:buSzPts val="1485"/>
              <a:buNone/>
              <a:defRPr sz="1350"/>
            </a:lvl3pPr>
            <a:lvl4pPr lvl="3" algn="ctr">
              <a:lnSpc>
                <a:spcPct val="120000"/>
              </a:lnSpc>
              <a:spcBef>
                <a:spcPts val="375"/>
              </a:spcBef>
              <a:spcAft>
                <a:spcPts val="0"/>
              </a:spcAft>
              <a:buSzPts val="1320"/>
              <a:buNone/>
              <a:defRPr sz="1200"/>
            </a:lvl4pPr>
            <a:lvl5pPr lvl="4" algn="ctr">
              <a:lnSpc>
                <a:spcPct val="120000"/>
              </a:lnSpc>
              <a:spcBef>
                <a:spcPts val="375"/>
              </a:spcBef>
              <a:spcAft>
                <a:spcPts val="0"/>
              </a:spcAft>
              <a:buSzPts val="1320"/>
              <a:buNone/>
              <a:defRPr sz="1200"/>
            </a:lvl5pPr>
            <a:lvl6pPr lvl="5" algn="ctr">
              <a:lnSpc>
                <a:spcPct val="120000"/>
              </a:lnSpc>
              <a:spcBef>
                <a:spcPts val="375"/>
              </a:spcBef>
              <a:spcAft>
                <a:spcPts val="0"/>
              </a:spcAft>
              <a:buSzPts val="1320"/>
              <a:buNone/>
              <a:defRPr sz="1200"/>
            </a:lvl6pPr>
            <a:lvl7pPr lvl="6" algn="ctr">
              <a:lnSpc>
                <a:spcPct val="120000"/>
              </a:lnSpc>
              <a:spcBef>
                <a:spcPts val="375"/>
              </a:spcBef>
              <a:spcAft>
                <a:spcPts val="0"/>
              </a:spcAft>
              <a:buSzPts val="1320"/>
              <a:buNone/>
              <a:defRPr sz="1200"/>
            </a:lvl7pPr>
            <a:lvl8pPr lvl="7" algn="ctr">
              <a:lnSpc>
                <a:spcPct val="120000"/>
              </a:lnSpc>
              <a:spcBef>
                <a:spcPts val="375"/>
              </a:spcBef>
              <a:spcAft>
                <a:spcPts val="0"/>
              </a:spcAft>
              <a:buSzPts val="1320"/>
              <a:buNone/>
              <a:defRPr sz="1200"/>
            </a:lvl8pPr>
            <a:lvl9pPr lvl="8" algn="ctr">
              <a:lnSpc>
                <a:spcPct val="120000"/>
              </a:lnSpc>
              <a:spcBef>
                <a:spcPts val="375"/>
              </a:spcBef>
              <a:spcAft>
                <a:spcPts val="0"/>
              </a:spcAft>
              <a:buSzPts val="1320"/>
              <a:buNone/>
              <a:defRPr sz="1200"/>
            </a:lvl9pPr>
          </a:lstStyle>
          <a:p>
            <a:endParaRPr/>
          </a:p>
        </p:txBody>
      </p:sp>
      <p:sp>
        <p:nvSpPr>
          <p:cNvPr id="38" name="Google Shape;38;p13"/>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3"/>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4"/>
        <p:cNvGrpSpPr/>
        <p:nvPr/>
      </p:nvGrpSpPr>
      <p:grpSpPr>
        <a:xfrm>
          <a:off x="0" y="0"/>
          <a:ext cx="0" cy="0"/>
          <a:chOff x="0" y="0"/>
          <a:chExt cx="0" cy="0"/>
        </a:xfrm>
      </p:grpSpPr>
      <p:grpSp>
        <p:nvGrpSpPr>
          <p:cNvPr id="275" name="Google Shape;275;p23"/>
          <p:cNvGrpSpPr/>
          <p:nvPr/>
        </p:nvGrpSpPr>
        <p:grpSpPr>
          <a:xfrm>
            <a:off x="-313135" y="0"/>
            <a:ext cx="9438086" cy="5139929"/>
            <a:chOff x="-417513" y="0"/>
            <a:chExt cx="12584114" cy="6853238"/>
          </a:xfrm>
        </p:grpSpPr>
        <p:sp>
          <p:nvSpPr>
            <p:cNvPr id="276" name="Google Shape;276;p2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23"/>
          <p:cNvGrpSpPr/>
          <p:nvPr/>
        </p:nvGrpSpPr>
        <p:grpSpPr>
          <a:xfrm>
            <a:off x="600108" y="1274692"/>
            <a:ext cx="2755857" cy="2602816"/>
            <a:chOff x="697883" y="1816768"/>
            <a:chExt cx="3674476" cy="3470421"/>
          </a:xfrm>
        </p:grpSpPr>
        <p:sp>
          <p:nvSpPr>
            <p:cNvPr id="298" name="Google Shape;298;p23"/>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23"/>
          <p:cNvSpPr txBox="1">
            <a:spLocks noGrp="1"/>
          </p:cNvSpPr>
          <p:nvPr>
            <p:ph type="title"/>
          </p:nvPr>
        </p:nvSpPr>
        <p:spPr>
          <a:xfrm>
            <a:off x="666474" y="1762444"/>
            <a:ext cx="2625897" cy="1842331"/>
          </a:xfrm>
          <a:prstGeom prst="rect">
            <a:avLst/>
          </a:prstGeom>
          <a:noFill/>
          <a:ln>
            <a:noFill/>
          </a:ln>
        </p:spPr>
        <p:txBody>
          <a:bodyPr spcFirstLastPara="1" wrap="square" lIns="228600" tIns="228600" rIns="228600" bIns="228600" anchor="ctr" anchorCtr="0">
            <a:normAutofit/>
          </a:bodyPr>
          <a:lstStyle>
            <a:lvl1pPr lvl="0" algn="ctr">
              <a:lnSpc>
                <a:spcPct val="85000"/>
              </a:lnSpc>
              <a:spcBef>
                <a:spcPts val="0"/>
              </a:spcBef>
              <a:spcAft>
                <a:spcPts val="0"/>
              </a:spcAft>
              <a:buClr>
                <a:srgbClr val="FFFEFF"/>
              </a:buClr>
              <a:buSzPts val="3000"/>
              <a:buFont typeface="Century Gothic"/>
              <a:buNone/>
              <a:defRPr>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23"/>
          <p:cNvSpPr txBox="1">
            <a:spLocks noGrp="1"/>
          </p:cNvSpPr>
          <p:nvPr>
            <p:ph type="body" idx="1"/>
          </p:nvPr>
        </p:nvSpPr>
        <p:spPr>
          <a:xfrm rot="5400000">
            <a:off x="4214217" y="214310"/>
            <a:ext cx="3942818" cy="4706276"/>
          </a:xfrm>
          <a:prstGeom prst="rect">
            <a:avLst/>
          </a:prstGeom>
          <a:noFill/>
          <a:ln>
            <a:noFill/>
          </a:ln>
        </p:spPr>
        <p:txBody>
          <a:bodyPr spcFirstLastPara="1" wrap="square" lIns="91425" tIns="45700" rIns="91425" bIns="45700" anchor="t"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303" name="Google Shape;303;p23"/>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23"/>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23"/>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6"/>
        <p:cNvGrpSpPr/>
        <p:nvPr/>
      </p:nvGrpSpPr>
      <p:grpSpPr>
        <a:xfrm>
          <a:off x="0" y="0"/>
          <a:ext cx="0" cy="0"/>
          <a:chOff x="0" y="0"/>
          <a:chExt cx="0" cy="0"/>
        </a:xfrm>
      </p:grpSpPr>
      <p:grpSp>
        <p:nvGrpSpPr>
          <p:cNvPr id="307" name="Google Shape;307;p24"/>
          <p:cNvGrpSpPr/>
          <p:nvPr/>
        </p:nvGrpSpPr>
        <p:grpSpPr>
          <a:xfrm flipH="1">
            <a:off x="0" y="0"/>
            <a:ext cx="9438086" cy="5139929"/>
            <a:chOff x="-417513" y="0"/>
            <a:chExt cx="12584114" cy="6853238"/>
          </a:xfrm>
        </p:grpSpPr>
        <p:sp>
          <p:nvSpPr>
            <p:cNvPr id="308" name="Google Shape;308;p24"/>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4"/>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4"/>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4"/>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4"/>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4"/>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4"/>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4"/>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4"/>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4"/>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4"/>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4"/>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4"/>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4"/>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24"/>
          <p:cNvGrpSpPr/>
          <p:nvPr/>
        </p:nvGrpSpPr>
        <p:grpSpPr>
          <a:xfrm>
            <a:off x="5789211" y="1274692"/>
            <a:ext cx="2755857" cy="2602816"/>
            <a:chOff x="697883" y="1816768"/>
            <a:chExt cx="3674476" cy="3470421"/>
          </a:xfrm>
        </p:grpSpPr>
        <p:sp>
          <p:nvSpPr>
            <p:cNvPr id="330" name="Google Shape;330;p24"/>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4"/>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24"/>
          <p:cNvSpPr txBox="1">
            <a:spLocks noGrp="1"/>
          </p:cNvSpPr>
          <p:nvPr>
            <p:ph type="title"/>
          </p:nvPr>
        </p:nvSpPr>
        <p:spPr>
          <a:xfrm rot="5400000">
            <a:off x="6247360" y="1370662"/>
            <a:ext cx="1842332" cy="2625896"/>
          </a:xfrm>
          <a:prstGeom prst="rect">
            <a:avLst/>
          </a:prstGeom>
          <a:noFill/>
          <a:ln>
            <a:noFill/>
          </a:ln>
        </p:spPr>
        <p:txBody>
          <a:bodyPr spcFirstLastPara="1" wrap="square" lIns="228600" tIns="228600" rIns="228600" bIns="228600" anchor="ctr" anchorCtr="0">
            <a:normAutofit/>
          </a:bodyPr>
          <a:lstStyle>
            <a:lvl1pPr lvl="0" algn="l">
              <a:lnSpc>
                <a:spcPct val="80000"/>
              </a:lnSpc>
              <a:spcBef>
                <a:spcPts val="0"/>
              </a:spcBef>
              <a:spcAft>
                <a:spcPts val="0"/>
              </a:spcAft>
              <a:buClr>
                <a:srgbClr val="FFFEFF"/>
              </a:buClr>
              <a:buSzPts val="3000"/>
              <a:buFont typeface="Century Gothic"/>
              <a:buNone/>
              <a:defRPr>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24"/>
          <p:cNvSpPr txBox="1">
            <a:spLocks noGrp="1"/>
          </p:cNvSpPr>
          <p:nvPr>
            <p:ph type="body" idx="1"/>
          </p:nvPr>
        </p:nvSpPr>
        <p:spPr>
          <a:xfrm rot="5400000">
            <a:off x="981305" y="219589"/>
            <a:ext cx="3942977" cy="4701467"/>
          </a:xfrm>
          <a:prstGeom prst="rect">
            <a:avLst/>
          </a:prstGeom>
          <a:noFill/>
          <a:ln>
            <a:noFill/>
          </a:ln>
        </p:spPr>
        <p:txBody>
          <a:bodyPr spcFirstLastPara="1" wrap="square" lIns="91425" tIns="45700" rIns="91425" bIns="45700" anchor="t"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335" name="Google Shape;335;p24"/>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24"/>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24"/>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lnSpc>
                <a:spcPct val="85000"/>
              </a:lnSpc>
              <a:spcBef>
                <a:spcPts val="0"/>
              </a:spcBef>
              <a:spcAft>
                <a:spcPts val="0"/>
              </a:spcAft>
              <a:buClr>
                <a:schemeClr val="dk1"/>
              </a:buClr>
              <a:buSzPts val="2800"/>
              <a:buFont typeface="Century Gothic"/>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 name="Google Shape;43;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20000"/>
              </a:lnSpc>
              <a:spcBef>
                <a:spcPts val="0"/>
              </a:spcBef>
              <a:spcAft>
                <a:spcPts val="0"/>
              </a:spcAft>
              <a:buSzPts val="1800"/>
              <a:buChar char="●"/>
              <a:defRPr/>
            </a:lvl1pPr>
            <a:lvl2pPr marL="914400" lvl="1" indent="-317500" algn="l">
              <a:lnSpc>
                <a:spcPct val="120000"/>
              </a:lnSpc>
              <a:spcBef>
                <a:spcPts val="0"/>
              </a:spcBef>
              <a:spcAft>
                <a:spcPts val="0"/>
              </a:spcAft>
              <a:buSzPts val="1400"/>
              <a:buChar char="○"/>
              <a:defRPr/>
            </a:lvl2pPr>
            <a:lvl3pPr marL="1371600" lvl="2" indent="-317500" algn="l">
              <a:lnSpc>
                <a:spcPct val="120000"/>
              </a:lnSpc>
              <a:spcBef>
                <a:spcPts val="0"/>
              </a:spcBef>
              <a:spcAft>
                <a:spcPts val="0"/>
              </a:spcAft>
              <a:buSzPts val="1400"/>
              <a:buChar char="■"/>
              <a:defRPr/>
            </a:lvl3pPr>
            <a:lvl4pPr marL="1828800" lvl="3" indent="-317500" algn="l">
              <a:lnSpc>
                <a:spcPct val="120000"/>
              </a:lnSpc>
              <a:spcBef>
                <a:spcPts val="0"/>
              </a:spcBef>
              <a:spcAft>
                <a:spcPts val="0"/>
              </a:spcAft>
              <a:buSzPts val="1400"/>
              <a:buChar char="●"/>
              <a:defRPr/>
            </a:lvl4pPr>
            <a:lvl5pPr marL="2286000" lvl="4" indent="-317500" algn="l">
              <a:lnSpc>
                <a:spcPct val="120000"/>
              </a:lnSpc>
              <a:spcBef>
                <a:spcPts val="0"/>
              </a:spcBef>
              <a:spcAft>
                <a:spcPts val="0"/>
              </a:spcAft>
              <a:buSzPts val="1400"/>
              <a:buChar char="○"/>
              <a:defRPr/>
            </a:lvl5pPr>
            <a:lvl6pPr marL="2743200" lvl="5" indent="-317500" algn="l">
              <a:lnSpc>
                <a:spcPct val="120000"/>
              </a:lnSpc>
              <a:spcBef>
                <a:spcPts val="0"/>
              </a:spcBef>
              <a:spcAft>
                <a:spcPts val="0"/>
              </a:spcAft>
              <a:buSzPts val="1400"/>
              <a:buChar char="■"/>
              <a:defRPr/>
            </a:lvl6pPr>
            <a:lvl7pPr marL="3200400" lvl="6" indent="-317500" algn="l">
              <a:lnSpc>
                <a:spcPct val="120000"/>
              </a:lnSpc>
              <a:spcBef>
                <a:spcPts val="0"/>
              </a:spcBef>
              <a:spcAft>
                <a:spcPts val="0"/>
              </a:spcAft>
              <a:buSzPts val="1400"/>
              <a:buChar char="●"/>
              <a:defRPr/>
            </a:lvl7pPr>
            <a:lvl8pPr marL="3657600" lvl="7" indent="-317500" algn="l">
              <a:lnSpc>
                <a:spcPct val="120000"/>
              </a:lnSpc>
              <a:spcBef>
                <a:spcPts val="0"/>
              </a:spcBef>
              <a:spcAft>
                <a:spcPts val="0"/>
              </a:spcAft>
              <a:buSzPts val="1400"/>
              <a:buChar char="○"/>
              <a:defRPr/>
            </a:lvl8pPr>
            <a:lvl9pPr marL="4114800" lvl="8" indent="-317500" algn="l">
              <a:lnSpc>
                <a:spcPct val="120000"/>
              </a:lnSpc>
              <a:spcBef>
                <a:spcPts val="0"/>
              </a:spcBef>
              <a:spcAft>
                <a:spcPts val="0"/>
              </a:spcAft>
              <a:buSzPts val="1400"/>
              <a:buChar char="■"/>
              <a:defRPr/>
            </a:lvl9pPr>
          </a:lstStyle>
          <a:p>
            <a:endParaRPr/>
          </a:p>
        </p:txBody>
      </p:sp>
      <p:sp>
        <p:nvSpPr>
          <p:cNvPr id="44" name="Google Shape;4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1pPr>
            <a:lvl2pPr marL="0" marR="0" lvl="1"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2pPr>
            <a:lvl3pPr marL="0" marR="0" lvl="2"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3pPr>
            <a:lvl4pPr marL="0" marR="0" lvl="3"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4pPr>
            <a:lvl5pPr marL="0" marR="0" lvl="4"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5pPr>
            <a:lvl6pPr marL="0" marR="0" lvl="5"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6pPr>
            <a:lvl7pPr marL="0" marR="0" lvl="6"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7pPr>
            <a:lvl8pPr marL="0" marR="0" lvl="7"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8pPr>
            <a:lvl9pPr marL="0" marR="0" lvl="8" indent="0" algn="r">
              <a:spcBef>
                <a:spcPts val="0"/>
              </a:spcBef>
              <a:spcAft>
                <a:spcPts val="0"/>
              </a:spcAft>
              <a:buClr>
                <a:srgbClr val="888888"/>
              </a:buClr>
              <a:buSzPts val="750"/>
              <a:buFont typeface="Palatino Linotype"/>
              <a:buNone/>
              <a:defRPr sz="750">
                <a:solidFill>
                  <a:srgbClr val="888888"/>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5"/>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grpSp>
        <p:nvGrpSpPr>
          <p:cNvPr id="50" name="Google Shape;50;p16"/>
          <p:cNvGrpSpPr/>
          <p:nvPr/>
        </p:nvGrpSpPr>
        <p:grpSpPr>
          <a:xfrm>
            <a:off x="-313135" y="0"/>
            <a:ext cx="9438086" cy="5139929"/>
            <a:chOff x="-417513" y="0"/>
            <a:chExt cx="12584114" cy="6853238"/>
          </a:xfrm>
        </p:grpSpPr>
        <p:sp>
          <p:nvSpPr>
            <p:cNvPr id="51" name="Google Shape;51;p16"/>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6"/>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6"/>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6"/>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6"/>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6"/>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6"/>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6"/>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6"/>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6"/>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6"/>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6"/>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6"/>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6"/>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6"/>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6"/>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6"/>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6"/>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16"/>
          <p:cNvGrpSpPr/>
          <p:nvPr/>
        </p:nvGrpSpPr>
        <p:grpSpPr>
          <a:xfrm>
            <a:off x="600108" y="1274692"/>
            <a:ext cx="2755857" cy="2602816"/>
            <a:chOff x="697883" y="1816768"/>
            <a:chExt cx="3674476" cy="3470421"/>
          </a:xfrm>
        </p:grpSpPr>
        <p:sp>
          <p:nvSpPr>
            <p:cNvPr id="73" name="Google Shape;73;p16"/>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6"/>
          <p:cNvSpPr txBox="1">
            <a:spLocks noGrp="1"/>
          </p:cNvSpPr>
          <p:nvPr>
            <p:ph type="title"/>
          </p:nvPr>
        </p:nvSpPr>
        <p:spPr>
          <a:xfrm>
            <a:off x="666474" y="1762444"/>
            <a:ext cx="2624234" cy="1842332"/>
          </a:xfrm>
          <a:prstGeom prst="rect">
            <a:avLst/>
          </a:prstGeom>
          <a:noFill/>
          <a:ln>
            <a:noFill/>
          </a:ln>
        </p:spPr>
        <p:txBody>
          <a:bodyPr spcFirstLastPara="1" wrap="square" lIns="228600" tIns="228600" rIns="228600" bIns="228600" anchor="ctr" anchorCtr="0">
            <a:normAutofit/>
          </a:bodyPr>
          <a:lstStyle>
            <a:lvl1pPr lvl="0" algn="ctr">
              <a:lnSpc>
                <a:spcPct val="85000"/>
              </a:lnSpc>
              <a:spcBef>
                <a:spcPts val="0"/>
              </a:spcBef>
              <a:spcAft>
                <a:spcPts val="0"/>
              </a:spcAft>
              <a:buClr>
                <a:srgbClr val="FFFEFF"/>
              </a:buClr>
              <a:buSzPts val="3000"/>
              <a:buFont typeface="Century Gothic"/>
              <a:buNone/>
              <a:defRPr>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6"/>
          <p:cNvSpPr txBox="1">
            <a:spLocks noGrp="1"/>
          </p:cNvSpPr>
          <p:nvPr>
            <p:ph type="body" idx="1"/>
          </p:nvPr>
        </p:nvSpPr>
        <p:spPr>
          <a:xfrm>
            <a:off x="3838836" y="602389"/>
            <a:ext cx="4711405" cy="3936467"/>
          </a:xfrm>
          <a:prstGeom prst="rect">
            <a:avLst/>
          </a:prstGeom>
          <a:noFill/>
          <a:ln>
            <a:noFill/>
          </a:ln>
        </p:spPr>
        <p:txBody>
          <a:bodyPr spcFirstLastPara="1" wrap="square" lIns="91425" tIns="45700" rIns="91425" bIns="45700" anchor="ctr"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78" name="Google Shape;78;p16"/>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6"/>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grpSp>
        <p:nvGrpSpPr>
          <p:cNvPr id="82" name="Google Shape;82;p17"/>
          <p:cNvGrpSpPr/>
          <p:nvPr/>
        </p:nvGrpSpPr>
        <p:grpSpPr>
          <a:xfrm>
            <a:off x="-247255" y="-44532"/>
            <a:ext cx="9386888" cy="5192849"/>
            <a:chOff x="-329674" y="-51881"/>
            <a:chExt cx="12515851" cy="6923798"/>
          </a:xfrm>
        </p:grpSpPr>
        <p:sp>
          <p:nvSpPr>
            <p:cNvPr id="83" name="Google Shape;83;p17"/>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7"/>
          <p:cNvGrpSpPr/>
          <p:nvPr/>
        </p:nvGrpSpPr>
        <p:grpSpPr>
          <a:xfrm>
            <a:off x="2444659" y="889863"/>
            <a:ext cx="4249609" cy="3358450"/>
            <a:chOff x="3259545" y="1186483"/>
            <a:chExt cx="5666145" cy="4477933"/>
          </a:xfrm>
        </p:grpSpPr>
        <p:sp>
          <p:nvSpPr>
            <p:cNvPr id="103" name="Google Shape;103;p17"/>
            <p:cNvSpPr/>
            <p:nvPr/>
          </p:nvSpPr>
          <p:spPr>
            <a:xfrm>
              <a:off x="3259545" y="1186483"/>
              <a:ext cx="5657881" cy="7161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rot="10800000">
              <a:off x="5892384" y="5313353"/>
              <a:ext cx="407233" cy="35106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a:off x="3259545" y="1991156"/>
              <a:ext cx="5666145" cy="33221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17"/>
          <p:cNvSpPr txBox="1">
            <a:spLocks noGrp="1"/>
          </p:cNvSpPr>
          <p:nvPr>
            <p:ph type="title"/>
          </p:nvPr>
        </p:nvSpPr>
        <p:spPr>
          <a:xfrm>
            <a:off x="2508162" y="1556047"/>
            <a:ext cx="4117668" cy="1267043"/>
          </a:xfrm>
          <a:prstGeom prst="rect">
            <a:avLst/>
          </a:prstGeom>
          <a:noFill/>
          <a:ln>
            <a:noFill/>
          </a:ln>
        </p:spPr>
        <p:txBody>
          <a:bodyPr spcFirstLastPara="1" wrap="square" lIns="228600" tIns="228600" rIns="228600" bIns="0" anchor="b" anchorCtr="0">
            <a:normAutofit/>
          </a:bodyPr>
          <a:lstStyle>
            <a:lvl1pPr lvl="0" algn="ctr">
              <a:lnSpc>
                <a:spcPct val="85000"/>
              </a:lnSpc>
              <a:spcBef>
                <a:spcPts val="0"/>
              </a:spcBef>
              <a:spcAft>
                <a:spcPts val="0"/>
              </a:spcAft>
              <a:buClr>
                <a:srgbClr val="FFFEFF"/>
              </a:buClr>
              <a:buSzPts val="3300"/>
              <a:buFont typeface="Century Gothic"/>
              <a:buNone/>
              <a:defRPr sz="3300">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7"/>
          <p:cNvSpPr txBox="1">
            <a:spLocks noGrp="1"/>
          </p:cNvSpPr>
          <p:nvPr>
            <p:ph type="body" idx="1"/>
          </p:nvPr>
        </p:nvSpPr>
        <p:spPr>
          <a:xfrm>
            <a:off x="2508162" y="2885138"/>
            <a:ext cx="4117667" cy="1037828"/>
          </a:xfrm>
          <a:prstGeom prst="rect">
            <a:avLst/>
          </a:prstGeom>
          <a:noFill/>
          <a:ln>
            <a:noFill/>
          </a:ln>
        </p:spPr>
        <p:txBody>
          <a:bodyPr spcFirstLastPara="1" wrap="square" lIns="91425" tIns="0" rIns="91425" bIns="45700" anchor="t" anchorCtr="0">
            <a:normAutofit/>
          </a:bodyPr>
          <a:lstStyle>
            <a:lvl1pPr marL="457200" lvl="0" indent="-228600" algn="ctr">
              <a:lnSpc>
                <a:spcPct val="120000"/>
              </a:lnSpc>
              <a:spcBef>
                <a:spcPts val="750"/>
              </a:spcBef>
              <a:spcAft>
                <a:spcPts val="0"/>
              </a:spcAft>
              <a:buSzPts val="1485"/>
              <a:buNone/>
              <a:defRPr sz="1350">
                <a:solidFill>
                  <a:srgbClr val="FFFEFF"/>
                </a:solidFill>
              </a:defRPr>
            </a:lvl1pPr>
            <a:lvl2pPr marL="914400" lvl="1" indent="-228600" algn="l">
              <a:lnSpc>
                <a:spcPct val="120000"/>
              </a:lnSpc>
              <a:spcBef>
                <a:spcPts val="375"/>
              </a:spcBef>
              <a:spcAft>
                <a:spcPts val="0"/>
              </a:spcAft>
              <a:buSzPts val="1485"/>
              <a:buNone/>
              <a:defRPr sz="1350">
                <a:solidFill>
                  <a:srgbClr val="888888"/>
                </a:solidFill>
              </a:defRPr>
            </a:lvl2pPr>
            <a:lvl3pPr marL="1371600" lvl="2" indent="-228600" algn="l">
              <a:lnSpc>
                <a:spcPct val="120000"/>
              </a:lnSpc>
              <a:spcBef>
                <a:spcPts val="375"/>
              </a:spcBef>
              <a:spcAft>
                <a:spcPts val="0"/>
              </a:spcAft>
              <a:buSzPts val="1485"/>
              <a:buNone/>
              <a:defRPr sz="1350">
                <a:solidFill>
                  <a:srgbClr val="888888"/>
                </a:solidFill>
              </a:defRPr>
            </a:lvl3pPr>
            <a:lvl4pPr marL="1828800" lvl="3" indent="-228600" algn="l">
              <a:lnSpc>
                <a:spcPct val="120000"/>
              </a:lnSpc>
              <a:spcBef>
                <a:spcPts val="375"/>
              </a:spcBef>
              <a:spcAft>
                <a:spcPts val="0"/>
              </a:spcAft>
              <a:buSzPts val="1320"/>
              <a:buNone/>
              <a:defRPr sz="1200">
                <a:solidFill>
                  <a:srgbClr val="888888"/>
                </a:solidFill>
              </a:defRPr>
            </a:lvl4pPr>
            <a:lvl5pPr marL="2286000" lvl="4" indent="-228600" algn="l">
              <a:lnSpc>
                <a:spcPct val="120000"/>
              </a:lnSpc>
              <a:spcBef>
                <a:spcPts val="375"/>
              </a:spcBef>
              <a:spcAft>
                <a:spcPts val="0"/>
              </a:spcAft>
              <a:buSzPts val="1320"/>
              <a:buNone/>
              <a:defRPr sz="1200">
                <a:solidFill>
                  <a:srgbClr val="888888"/>
                </a:solidFill>
              </a:defRPr>
            </a:lvl5pPr>
            <a:lvl6pPr marL="2743200" lvl="5" indent="-228600" algn="l">
              <a:lnSpc>
                <a:spcPct val="120000"/>
              </a:lnSpc>
              <a:spcBef>
                <a:spcPts val="375"/>
              </a:spcBef>
              <a:spcAft>
                <a:spcPts val="0"/>
              </a:spcAft>
              <a:buSzPts val="1320"/>
              <a:buNone/>
              <a:defRPr sz="1200">
                <a:solidFill>
                  <a:srgbClr val="888888"/>
                </a:solidFill>
              </a:defRPr>
            </a:lvl6pPr>
            <a:lvl7pPr marL="3200400" lvl="6" indent="-228600" algn="l">
              <a:lnSpc>
                <a:spcPct val="120000"/>
              </a:lnSpc>
              <a:spcBef>
                <a:spcPts val="375"/>
              </a:spcBef>
              <a:spcAft>
                <a:spcPts val="0"/>
              </a:spcAft>
              <a:buSzPts val="1320"/>
              <a:buNone/>
              <a:defRPr sz="1200">
                <a:solidFill>
                  <a:srgbClr val="888888"/>
                </a:solidFill>
              </a:defRPr>
            </a:lvl7pPr>
            <a:lvl8pPr marL="3657600" lvl="7" indent="-228600" algn="l">
              <a:lnSpc>
                <a:spcPct val="120000"/>
              </a:lnSpc>
              <a:spcBef>
                <a:spcPts val="375"/>
              </a:spcBef>
              <a:spcAft>
                <a:spcPts val="0"/>
              </a:spcAft>
              <a:buSzPts val="1320"/>
              <a:buNone/>
              <a:defRPr sz="1200">
                <a:solidFill>
                  <a:srgbClr val="888888"/>
                </a:solidFill>
              </a:defRPr>
            </a:lvl8pPr>
            <a:lvl9pPr marL="4114800" lvl="8" indent="-228600" algn="l">
              <a:lnSpc>
                <a:spcPct val="120000"/>
              </a:lnSpc>
              <a:spcBef>
                <a:spcPts val="375"/>
              </a:spcBef>
              <a:spcAft>
                <a:spcPts val="0"/>
              </a:spcAft>
              <a:buSzPts val="1320"/>
              <a:buNone/>
              <a:defRPr sz="1200">
                <a:solidFill>
                  <a:srgbClr val="888888"/>
                </a:solidFill>
              </a:defRPr>
            </a:lvl9pPr>
          </a:lstStyle>
          <a:p>
            <a:endParaRPr/>
          </a:p>
        </p:txBody>
      </p:sp>
      <p:sp>
        <p:nvSpPr>
          <p:cNvPr id="108" name="Google Shape;108;p17"/>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
        <p:cNvGrpSpPr/>
        <p:nvPr/>
      </p:nvGrpSpPr>
      <p:grpSpPr>
        <a:xfrm>
          <a:off x="0" y="0"/>
          <a:ext cx="0" cy="0"/>
          <a:chOff x="0" y="0"/>
          <a:chExt cx="0" cy="0"/>
        </a:xfrm>
      </p:grpSpPr>
      <p:grpSp>
        <p:nvGrpSpPr>
          <p:cNvPr id="112" name="Google Shape;112;p18"/>
          <p:cNvGrpSpPr/>
          <p:nvPr/>
        </p:nvGrpSpPr>
        <p:grpSpPr>
          <a:xfrm>
            <a:off x="-313135" y="0"/>
            <a:ext cx="9438086" cy="5139929"/>
            <a:chOff x="-417513" y="0"/>
            <a:chExt cx="12584114" cy="6853238"/>
          </a:xfrm>
        </p:grpSpPr>
        <p:sp>
          <p:nvSpPr>
            <p:cNvPr id="113" name="Google Shape;113;p18"/>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8"/>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8"/>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8"/>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18"/>
          <p:cNvGrpSpPr/>
          <p:nvPr/>
        </p:nvGrpSpPr>
        <p:grpSpPr>
          <a:xfrm>
            <a:off x="600108" y="1274692"/>
            <a:ext cx="2755857" cy="2602816"/>
            <a:chOff x="697883" y="1816768"/>
            <a:chExt cx="3674476" cy="3470421"/>
          </a:xfrm>
        </p:grpSpPr>
        <p:sp>
          <p:nvSpPr>
            <p:cNvPr id="135" name="Google Shape;135;p18"/>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8"/>
          <p:cNvSpPr txBox="1">
            <a:spLocks noGrp="1"/>
          </p:cNvSpPr>
          <p:nvPr>
            <p:ph type="title"/>
          </p:nvPr>
        </p:nvSpPr>
        <p:spPr>
          <a:xfrm>
            <a:off x="666750" y="1754752"/>
            <a:ext cx="2625621" cy="1852549"/>
          </a:xfrm>
          <a:prstGeom prst="rect">
            <a:avLst/>
          </a:prstGeom>
          <a:noFill/>
          <a:ln>
            <a:noFill/>
          </a:ln>
        </p:spPr>
        <p:txBody>
          <a:bodyPr spcFirstLastPara="1" wrap="square" lIns="91425" tIns="91425" rIns="91425" bIns="91425" anchor="ctr" anchorCtr="0">
            <a:normAutofit/>
          </a:bodyPr>
          <a:lstStyle>
            <a:lvl1pPr lvl="0" algn="ctr">
              <a:lnSpc>
                <a:spcPct val="85000"/>
              </a:lnSpc>
              <a:spcBef>
                <a:spcPts val="0"/>
              </a:spcBef>
              <a:spcAft>
                <a:spcPts val="0"/>
              </a:spcAft>
              <a:buClr>
                <a:srgbClr val="FFFEFF"/>
              </a:buClr>
              <a:buSzPts val="3000"/>
              <a:buFont typeface="Century Gothic"/>
              <a:buNone/>
              <a:defRPr>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8"/>
          <p:cNvSpPr txBox="1">
            <a:spLocks noGrp="1"/>
          </p:cNvSpPr>
          <p:nvPr>
            <p:ph type="body" idx="1"/>
          </p:nvPr>
        </p:nvSpPr>
        <p:spPr>
          <a:xfrm>
            <a:off x="3840659" y="602391"/>
            <a:ext cx="4702193" cy="1786988"/>
          </a:xfrm>
          <a:prstGeom prst="rect">
            <a:avLst/>
          </a:prstGeom>
          <a:noFill/>
          <a:ln>
            <a:noFill/>
          </a:ln>
        </p:spPr>
        <p:txBody>
          <a:bodyPr spcFirstLastPara="1" wrap="square" lIns="91425" tIns="45700" rIns="91425" bIns="45700" anchor="t"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140" name="Google Shape;140;p18"/>
          <p:cNvSpPr txBox="1">
            <a:spLocks noGrp="1"/>
          </p:cNvSpPr>
          <p:nvPr>
            <p:ph type="body" idx="2"/>
          </p:nvPr>
        </p:nvSpPr>
        <p:spPr>
          <a:xfrm>
            <a:off x="3838835" y="2754121"/>
            <a:ext cx="4704017" cy="1787690"/>
          </a:xfrm>
          <a:prstGeom prst="rect">
            <a:avLst/>
          </a:prstGeom>
          <a:noFill/>
          <a:ln>
            <a:noFill/>
          </a:ln>
        </p:spPr>
        <p:txBody>
          <a:bodyPr spcFirstLastPara="1" wrap="square" lIns="91425" tIns="45700" rIns="91425" bIns="45700" anchor="t"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141" name="Google Shape;141;p18"/>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4"/>
        <p:cNvGrpSpPr/>
        <p:nvPr/>
      </p:nvGrpSpPr>
      <p:grpSpPr>
        <a:xfrm>
          <a:off x="0" y="0"/>
          <a:ext cx="0" cy="0"/>
          <a:chOff x="0" y="0"/>
          <a:chExt cx="0" cy="0"/>
        </a:xfrm>
      </p:grpSpPr>
      <p:grpSp>
        <p:nvGrpSpPr>
          <p:cNvPr id="145" name="Google Shape;145;p19"/>
          <p:cNvGrpSpPr/>
          <p:nvPr/>
        </p:nvGrpSpPr>
        <p:grpSpPr>
          <a:xfrm>
            <a:off x="-313135" y="0"/>
            <a:ext cx="9438086" cy="5139929"/>
            <a:chOff x="-417513" y="0"/>
            <a:chExt cx="12584114" cy="6853238"/>
          </a:xfrm>
        </p:grpSpPr>
        <p:sp>
          <p:nvSpPr>
            <p:cNvPr id="146" name="Google Shape;146;p19"/>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9"/>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9"/>
          <p:cNvGrpSpPr/>
          <p:nvPr/>
        </p:nvGrpSpPr>
        <p:grpSpPr>
          <a:xfrm>
            <a:off x="600108" y="1274692"/>
            <a:ext cx="2755857" cy="2602816"/>
            <a:chOff x="697883" y="1816768"/>
            <a:chExt cx="3674476" cy="3470421"/>
          </a:xfrm>
        </p:grpSpPr>
        <p:sp>
          <p:nvSpPr>
            <p:cNvPr id="168" name="Google Shape;168;p19"/>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9"/>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19"/>
          <p:cNvSpPr txBox="1">
            <a:spLocks noGrp="1"/>
          </p:cNvSpPr>
          <p:nvPr>
            <p:ph type="title"/>
          </p:nvPr>
        </p:nvSpPr>
        <p:spPr>
          <a:xfrm>
            <a:off x="666751" y="1772937"/>
            <a:ext cx="2625621" cy="1845373"/>
          </a:xfrm>
          <a:prstGeom prst="rect">
            <a:avLst/>
          </a:prstGeom>
          <a:noFill/>
          <a:ln>
            <a:noFill/>
          </a:ln>
        </p:spPr>
        <p:txBody>
          <a:bodyPr spcFirstLastPara="1" wrap="square" lIns="91425" tIns="91425" rIns="91425" bIns="91425" anchor="ctr" anchorCtr="0">
            <a:normAutofit/>
          </a:bodyPr>
          <a:lstStyle>
            <a:lvl1pPr lvl="0" algn="ctr">
              <a:lnSpc>
                <a:spcPct val="85000"/>
              </a:lnSpc>
              <a:spcBef>
                <a:spcPts val="0"/>
              </a:spcBef>
              <a:spcAft>
                <a:spcPts val="0"/>
              </a:spcAft>
              <a:buClr>
                <a:srgbClr val="FFFEFF"/>
              </a:buClr>
              <a:buSzPts val="3000"/>
              <a:buFont typeface="Century Gothic"/>
              <a:buNone/>
              <a:defRPr>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19"/>
          <p:cNvSpPr txBox="1">
            <a:spLocks noGrp="1"/>
          </p:cNvSpPr>
          <p:nvPr>
            <p:ph type="body" idx="1"/>
          </p:nvPr>
        </p:nvSpPr>
        <p:spPr>
          <a:xfrm>
            <a:off x="3843853" y="602389"/>
            <a:ext cx="4698816" cy="51435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750"/>
              </a:spcBef>
              <a:spcAft>
                <a:spcPts val="0"/>
              </a:spcAft>
              <a:buSzPts val="1815"/>
              <a:buNone/>
              <a:defRPr sz="1650" b="0" cap="none">
                <a:solidFill>
                  <a:schemeClr val="accent1"/>
                </a:solidFill>
              </a:defRPr>
            </a:lvl1pPr>
            <a:lvl2pPr marL="914400" lvl="1" indent="-228600" algn="l">
              <a:lnSpc>
                <a:spcPct val="120000"/>
              </a:lnSpc>
              <a:spcBef>
                <a:spcPts val="375"/>
              </a:spcBef>
              <a:spcAft>
                <a:spcPts val="0"/>
              </a:spcAft>
              <a:buSzPts val="1650"/>
              <a:buNone/>
              <a:defRPr sz="1500" b="1"/>
            </a:lvl2pPr>
            <a:lvl3pPr marL="1371600" lvl="2" indent="-228600" algn="l">
              <a:lnSpc>
                <a:spcPct val="120000"/>
              </a:lnSpc>
              <a:spcBef>
                <a:spcPts val="375"/>
              </a:spcBef>
              <a:spcAft>
                <a:spcPts val="0"/>
              </a:spcAft>
              <a:buSzPts val="1485"/>
              <a:buNone/>
              <a:defRPr sz="1350" b="1"/>
            </a:lvl3pPr>
            <a:lvl4pPr marL="1828800" lvl="3" indent="-228600" algn="l">
              <a:lnSpc>
                <a:spcPct val="120000"/>
              </a:lnSpc>
              <a:spcBef>
                <a:spcPts val="375"/>
              </a:spcBef>
              <a:spcAft>
                <a:spcPts val="0"/>
              </a:spcAft>
              <a:buSzPts val="1320"/>
              <a:buNone/>
              <a:defRPr sz="1200" b="1"/>
            </a:lvl4pPr>
            <a:lvl5pPr marL="2286000" lvl="4" indent="-228600" algn="l">
              <a:lnSpc>
                <a:spcPct val="120000"/>
              </a:lnSpc>
              <a:spcBef>
                <a:spcPts val="375"/>
              </a:spcBef>
              <a:spcAft>
                <a:spcPts val="0"/>
              </a:spcAft>
              <a:buSzPts val="1320"/>
              <a:buNone/>
              <a:defRPr sz="1200" b="1"/>
            </a:lvl5pPr>
            <a:lvl6pPr marL="2743200" lvl="5" indent="-228600" algn="l">
              <a:lnSpc>
                <a:spcPct val="120000"/>
              </a:lnSpc>
              <a:spcBef>
                <a:spcPts val="375"/>
              </a:spcBef>
              <a:spcAft>
                <a:spcPts val="0"/>
              </a:spcAft>
              <a:buSzPts val="1320"/>
              <a:buNone/>
              <a:defRPr sz="1200" b="1"/>
            </a:lvl6pPr>
            <a:lvl7pPr marL="3200400" lvl="6" indent="-228600" algn="l">
              <a:lnSpc>
                <a:spcPct val="120000"/>
              </a:lnSpc>
              <a:spcBef>
                <a:spcPts val="375"/>
              </a:spcBef>
              <a:spcAft>
                <a:spcPts val="0"/>
              </a:spcAft>
              <a:buSzPts val="1320"/>
              <a:buNone/>
              <a:defRPr sz="1200" b="1"/>
            </a:lvl7pPr>
            <a:lvl8pPr marL="3657600" lvl="7" indent="-228600" algn="l">
              <a:lnSpc>
                <a:spcPct val="120000"/>
              </a:lnSpc>
              <a:spcBef>
                <a:spcPts val="375"/>
              </a:spcBef>
              <a:spcAft>
                <a:spcPts val="0"/>
              </a:spcAft>
              <a:buSzPts val="1320"/>
              <a:buNone/>
              <a:defRPr sz="1200" b="1"/>
            </a:lvl8pPr>
            <a:lvl9pPr marL="4114800" lvl="8" indent="-228600" algn="l">
              <a:lnSpc>
                <a:spcPct val="120000"/>
              </a:lnSpc>
              <a:spcBef>
                <a:spcPts val="375"/>
              </a:spcBef>
              <a:spcAft>
                <a:spcPts val="0"/>
              </a:spcAft>
              <a:buSzPts val="1320"/>
              <a:buNone/>
              <a:defRPr sz="1200" b="1"/>
            </a:lvl9pPr>
          </a:lstStyle>
          <a:p>
            <a:endParaRPr/>
          </a:p>
        </p:txBody>
      </p:sp>
      <p:sp>
        <p:nvSpPr>
          <p:cNvPr id="173" name="Google Shape;173;p19"/>
          <p:cNvSpPr txBox="1">
            <a:spLocks noGrp="1"/>
          </p:cNvSpPr>
          <p:nvPr>
            <p:ph type="body" idx="2"/>
          </p:nvPr>
        </p:nvSpPr>
        <p:spPr>
          <a:xfrm>
            <a:off x="3843979" y="1116739"/>
            <a:ext cx="4698263" cy="1272640"/>
          </a:xfrm>
          <a:prstGeom prst="rect">
            <a:avLst/>
          </a:prstGeom>
          <a:noFill/>
          <a:ln>
            <a:noFill/>
          </a:ln>
        </p:spPr>
        <p:txBody>
          <a:bodyPr spcFirstLastPara="1" wrap="square" lIns="91425" tIns="45700" rIns="91425" bIns="45700" anchor="t"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174" name="Google Shape;174;p19"/>
          <p:cNvSpPr txBox="1">
            <a:spLocks noGrp="1"/>
          </p:cNvSpPr>
          <p:nvPr>
            <p:ph type="body" idx="3"/>
          </p:nvPr>
        </p:nvSpPr>
        <p:spPr>
          <a:xfrm>
            <a:off x="3838989" y="2749415"/>
            <a:ext cx="4698311" cy="51435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750"/>
              </a:spcBef>
              <a:spcAft>
                <a:spcPts val="0"/>
              </a:spcAft>
              <a:buSzPts val="1815"/>
              <a:buNone/>
              <a:defRPr sz="1650" b="0" cap="none">
                <a:solidFill>
                  <a:schemeClr val="accent1"/>
                </a:solidFill>
              </a:defRPr>
            </a:lvl1pPr>
            <a:lvl2pPr marL="914400" lvl="1" indent="-228600" algn="l">
              <a:lnSpc>
                <a:spcPct val="120000"/>
              </a:lnSpc>
              <a:spcBef>
                <a:spcPts val="375"/>
              </a:spcBef>
              <a:spcAft>
                <a:spcPts val="0"/>
              </a:spcAft>
              <a:buSzPts val="1650"/>
              <a:buNone/>
              <a:defRPr sz="1500" b="1"/>
            </a:lvl2pPr>
            <a:lvl3pPr marL="1371600" lvl="2" indent="-228600" algn="l">
              <a:lnSpc>
                <a:spcPct val="120000"/>
              </a:lnSpc>
              <a:spcBef>
                <a:spcPts val="375"/>
              </a:spcBef>
              <a:spcAft>
                <a:spcPts val="0"/>
              </a:spcAft>
              <a:buSzPts val="1485"/>
              <a:buNone/>
              <a:defRPr sz="1350" b="1"/>
            </a:lvl3pPr>
            <a:lvl4pPr marL="1828800" lvl="3" indent="-228600" algn="l">
              <a:lnSpc>
                <a:spcPct val="120000"/>
              </a:lnSpc>
              <a:spcBef>
                <a:spcPts val="375"/>
              </a:spcBef>
              <a:spcAft>
                <a:spcPts val="0"/>
              </a:spcAft>
              <a:buSzPts val="1320"/>
              <a:buNone/>
              <a:defRPr sz="1200" b="1"/>
            </a:lvl4pPr>
            <a:lvl5pPr marL="2286000" lvl="4" indent="-228600" algn="l">
              <a:lnSpc>
                <a:spcPct val="120000"/>
              </a:lnSpc>
              <a:spcBef>
                <a:spcPts val="375"/>
              </a:spcBef>
              <a:spcAft>
                <a:spcPts val="0"/>
              </a:spcAft>
              <a:buSzPts val="1320"/>
              <a:buNone/>
              <a:defRPr sz="1200" b="1"/>
            </a:lvl5pPr>
            <a:lvl6pPr marL="2743200" lvl="5" indent="-228600" algn="l">
              <a:lnSpc>
                <a:spcPct val="120000"/>
              </a:lnSpc>
              <a:spcBef>
                <a:spcPts val="375"/>
              </a:spcBef>
              <a:spcAft>
                <a:spcPts val="0"/>
              </a:spcAft>
              <a:buSzPts val="1320"/>
              <a:buNone/>
              <a:defRPr sz="1200" b="1"/>
            </a:lvl6pPr>
            <a:lvl7pPr marL="3200400" lvl="6" indent="-228600" algn="l">
              <a:lnSpc>
                <a:spcPct val="120000"/>
              </a:lnSpc>
              <a:spcBef>
                <a:spcPts val="375"/>
              </a:spcBef>
              <a:spcAft>
                <a:spcPts val="0"/>
              </a:spcAft>
              <a:buSzPts val="1320"/>
              <a:buNone/>
              <a:defRPr sz="1200" b="1"/>
            </a:lvl7pPr>
            <a:lvl8pPr marL="3657600" lvl="7" indent="-228600" algn="l">
              <a:lnSpc>
                <a:spcPct val="120000"/>
              </a:lnSpc>
              <a:spcBef>
                <a:spcPts val="375"/>
              </a:spcBef>
              <a:spcAft>
                <a:spcPts val="0"/>
              </a:spcAft>
              <a:buSzPts val="1320"/>
              <a:buNone/>
              <a:defRPr sz="1200" b="1"/>
            </a:lvl8pPr>
            <a:lvl9pPr marL="4114800" lvl="8" indent="-228600" algn="l">
              <a:lnSpc>
                <a:spcPct val="120000"/>
              </a:lnSpc>
              <a:spcBef>
                <a:spcPts val="375"/>
              </a:spcBef>
              <a:spcAft>
                <a:spcPts val="0"/>
              </a:spcAft>
              <a:buSzPts val="1320"/>
              <a:buNone/>
              <a:defRPr sz="1200" b="1"/>
            </a:lvl9pPr>
          </a:lstStyle>
          <a:p>
            <a:endParaRPr/>
          </a:p>
        </p:txBody>
      </p:sp>
      <p:sp>
        <p:nvSpPr>
          <p:cNvPr id="175" name="Google Shape;175;p19"/>
          <p:cNvSpPr txBox="1">
            <a:spLocks noGrp="1"/>
          </p:cNvSpPr>
          <p:nvPr>
            <p:ph type="body" idx="4"/>
          </p:nvPr>
        </p:nvSpPr>
        <p:spPr>
          <a:xfrm>
            <a:off x="3838835" y="3263765"/>
            <a:ext cx="4699191" cy="1278045"/>
          </a:xfrm>
          <a:prstGeom prst="rect">
            <a:avLst/>
          </a:prstGeom>
          <a:noFill/>
          <a:ln>
            <a:noFill/>
          </a:ln>
        </p:spPr>
        <p:txBody>
          <a:bodyPr spcFirstLastPara="1" wrap="square" lIns="91425" tIns="45700" rIns="91425" bIns="45700" anchor="t"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176" name="Google Shape;176;p19"/>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9"/>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9"/>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9"/>
        <p:cNvGrpSpPr/>
        <p:nvPr/>
      </p:nvGrpSpPr>
      <p:grpSpPr>
        <a:xfrm>
          <a:off x="0" y="0"/>
          <a:ext cx="0" cy="0"/>
          <a:chOff x="0" y="0"/>
          <a:chExt cx="0" cy="0"/>
        </a:xfrm>
      </p:grpSpPr>
      <p:grpSp>
        <p:nvGrpSpPr>
          <p:cNvPr id="180" name="Google Shape;180;p20"/>
          <p:cNvGrpSpPr/>
          <p:nvPr/>
        </p:nvGrpSpPr>
        <p:grpSpPr>
          <a:xfrm>
            <a:off x="-313135" y="0"/>
            <a:ext cx="9438086" cy="5139929"/>
            <a:chOff x="-417513" y="0"/>
            <a:chExt cx="12584114" cy="6853238"/>
          </a:xfrm>
        </p:grpSpPr>
        <p:sp>
          <p:nvSpPr>
            <p:cNvPr id="181" name="Google Shape;181;p20"/>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0"/>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0"/>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0"/>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0"/>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0"/>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0"/>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0"/>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0"/>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0"/>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0"/>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0"/>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20"/>
          <p:cNvGrpSpPr/>
          <p:nvPr/>
        </p:nvGrpSpPr>
        <p:grpSpPr>
          <a:xfrm>
            <a:off x="600108" y="1274692"/>
            <a:ext cx="2755857" cy="2602816"/>
            <a:chOff x="697883" y="1816768"/>
            <a:chExt cx="3674476" cy="3470421"/>
          </a:xfrm>
        </p:grpSpPr>
        <p:sp>
          <p:nvSpPr>
            <p:cNvPr id="203" name="Google Shape;203;p20"/>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0"/>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0"/>
          <p:cNvSpPr txBox="1">
            <a:spLocks noGrp="1"/>
          </p:cNvSpPr>
          <p:nvPr>
            <p:ph type="title"/>
          </p:nvPr>
        </p:nvSpPr>
        <p:spPr>
          <a:xfrm>
            <a:off x="666474" y="1762444"/>
            <a:ext cx="2625897" cy="1842332"/>
          </a:xfrm>
          <a:prstGeom prst="rect">
            <a:avLst/>
          </a:prstGeom>
          <a:noFill/>
          <a:ln>
            <a:noFill/>
          </a:ln>
        </p:spPr>
        <p:txBody>
          <a:bodyPr spcFirstLastPara="1" wrap="square" lIns="228600" tIns="228600" rIns="228600" bIns="228600" anchor="ctr" anchorCtr="0">
            <a:normAutofit/>
          </a:bodyPr>
          <a:lstStyle>
            <a:lvl1pPr lvl="0" algn="ctr">
              <a:lnSpc>
                <a:spcPct val="85000"/>
              </a:lnSpc>
              <a:spcBef>
                <a:spcPts val="0"/>
              </a:spcBef>
              <a:spcAft>
                <a:spcPts val="0"/>
              </a:spcAft>
              <a:buClr>
                <a:srgbClr val="FFFEFF"/>
              </a:buClr>
              <a:buSzPts val="3000"/>
              <a:buFont typeface="Century Gothic"/>
              <a:buNone/>
              <a:defRPr>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0"/>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20"/>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0"/>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0"/>
        <p:cNvGrpSpPr/>
        <p:nvPr/>
      </p:nvGrpSpPr>
      <p:grpSpPr>
        <a:xfrm>
          <a:off x="0" y="0"/>
          <a:ext cx="0" cy="0"/>
          <a:chOff x="0" y="0"/>
          <a:chExt cx="0" cy="0"/>
        </a:xfrm>
      </p:grpSpPr>
      <p:grpSp>
        <p:nvGrpSpPr>
          <p:cNvPr id="211" name="Google Shape;211;p21"/>
          <p:cNvGrpSpPr/>
          <p:nvPr/>
        </p:nvGrpSpPr>
        <p:grpSpPr>
          <a:xfrm>
            <a:off x="-313135" y="0"/>
            <a:ext cx="9438086" cy="5139929"/>
            <a:chOff x="-417513" y="0"/>
            <a:chExt cx="12584114" cy="6853238"/>
          </a:xfrm>
        </p:grpSpPr>
        <p:sp>
          <p:nvSpPr>
            <p:cNvPr id="212" name="Google Shape;212;p21"/>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1"/>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1"/>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1"/>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1"/>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1"/>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1"/>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1"/>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1"/>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1"/>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1"/>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1"/>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1"/>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1"/>
          <p:cNvGrpSpPr/>
          <p:nvPr/>
        </p:nvGrpSpPr>
        <p:grpSpPr>
          <a:xfrm>
            <a:off x="600108" y="1274692"/>
            <a:ext cx="2755857" cy="2602816"/>
            <a:chOff x="697883" y="1816768"/>
            <a:chExt cx="3674476" cy="3470421"/>
          </a:xfrm>
        </p:grpSpPr>
        <p:sp>
          <p:nvSpPr>
            <p:cNvPr id="234" name="Google Shape;234;p21"/>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1"/>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1"/>
          <p:cNvSpPr txBox="1">
            <a:spLocks noGrp="1"/>
          </p:cNvSpPr>
          <p:nvPr>
            <p:ph type="title"/>
          </p:nvPr>
        </p:nvSpPr>
        <p:spPr>
          <a:xfrm>
            <a:off x="666474" y="1764019"/>
            <a:ext cx="2625898" cy="917474"/>
          </a:xfrm>
          <a:prstGeom prst="rect">
            <a:avLst/>
          </a:prstGeom>
          <a:noFill/>
          <a:ln>
            <a:noFill/>
          </a:ln>
        </p:spPr>
        <p:txBody>
          <a:bodyPr spcFirstLastPara="1" wrap="square" lIns="228600" tIns="228600" rIns="228600" bIns="0" anchor="b" anchorCtr="0">
            <a:noAutofit/>
          </a:bodyPr>
          <a:lstStyle>
            <a:lvl1pPr lvl="0" algn="ctr">
              <a:lnSpc>
                <a:spcPct val="85000"/>
              </a:lnSpc>
              <a:spcBef>
                <a:spcPts val="0"/>
              </a:spcBef>
              <a:spcAft>
                <a:spcPts val="0"/>
              </a:spcAft>
              <a:buClr>
                <a:srgbClr val="FFFEFF"/>
              </a:buClr>
              <a:buSzPts val="2400"/>
              <a:buFont typeface="Century Gothic"/>
              <a:buNone/>
              <a:defRPr sz="2400">
                <a:solidFill>
                  <a:srgbClr val="FFFE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21"/>
          <p:cNvSpPr txBox="1">
            <a:spLocks noGrp="1"/>
          </p:cNvSpPr>
          <p:nvPr>
            <p:ph type="body" idx="1"/>
          </p:nvPr>
        </p:nvSpPr>
        <p:spPr>
          <a:xfrm>
            <a:off x="3832488" y="602107"/>
            <a:ext cx="4706276" cy="3937455"/>
          </a:xfrm>
          <a:prstGeom prst="rect">
            <a:avLst/>
          </a:prstGeom>
          <a:noFill/>
          <a:ln>
            <a:noFill/>
          </a:ln>
        </p:spPr>
        <p:txBody>
          <a:bodyPr spcFirstLastPara="1" wrap="square" lIns="91425" tIns="45700" rIns="91425" bIns="45700" anchor="ctr" anchorCtr="0">
            <a:normAutofit/>
          </a:bodyPr>
          <a:lstStyle>
            <a:lvl1pPr marL="457200" lvl="0" indent="-354330" algn="l">
              <a:lnSpc>
                <a:spcPct val="120000"/>
              </a:lnSpc>
              <a:spcBef>
                <a:spcPts val="750"/>
              </a:spcBef>
              <a:spcAft>
                <a:spcPts val="0"/>
              </a:spcAft>
              <a:buSzPts val="1980"/>
              <a:buChar char="▪"/>
              <a:defRPr/>
            </a:lvl1pPr>
            <a:lvl2pPr marL="914400" lvl="1" indent="-354330" algn="l">
              <a:lnSpc>
                <a:spcPct val="120000"/>
              </a:lnSpc>
              <a:spcBef>
                <a:spcPts val="375"/>
              </a:spcBef>
              <a:spcAft>
                <a:spcPts val="0"/>
              </a:spcAft>
              <a:buSzPts val="1980"/>
              <a:buChar char="▪"/>
              <a:defRPr/>
            </a:lvl2pPr>
            <a:lvl3pPr marL="1371600" lvl="2" indent="-354330" algn="l">
              <a:lnSpc>
                <a:spcPct val="120000"/>
              </a:lnSpc>
              <a:spcBef>
                <a:spcPts val="375"/>
              </a:spcBef>
              <a:spcAft>
                <a:spcPts val="0"/>
              </a:spcAft>
              <a:buSzPts val="1980"/>
              <a:buChar char="▪"/>
              <a:defRPr/>
            </a:lvl3pPr>
            <a:lvl4pPr marL="1828800" lvl="3" indent="-354330" algn="l">
              <a:lnSpc>
                <a:spcPct val="120000"/>
              </a:lnSpc>
              <a:spcBef>
                <a:spcPts val="375"/>
              </a:spcBef>
              <a:spcAft>
                <a:spcPts val="0"/>
              </a:spcAft>
              <a:buSzPts val="1980"/>
              <a:buChar char="▪"/>
              <a:defRPr/>
            </a:lvl4pPr>
            <a:lvl5pPr marL="2286000" lvl="4" indent="-354329" algn="l">
              <a:lnSpc>
                <a:spcPct val="120000"/>
              </a:lnSpc>
              <a:spcBef>
                <a:spcPts val="375"/>
              </a:spcBef>
              <a:spcAft>
                <a:spcPts val="0"/>
              </a:spcAft>
              <a:buSzPts val="1980"/>
              <a:buChar char="▪"/>
              <a:defRPr/>
            </a:lvl5pPr>
            <a:lvl6pPr marL="2743200" lvl="5" indent="-354329" algn="l">
              <a:lnSpc>
                <a:spcPct val="120000"/>
              </a:lnSpc>
              <a:spcBef>
                <a:spcPts val="375"/>
              </a:spcBef>
              <a:spcAft>
                <a:spcPts val="0"/>
              </a:spcAft>
              <a:buSzPts val="1980"/>
              <a:buChar char="▪"/>
              <a:defRPr/>
            </a:lvl6pPr>
            <a:lvl7pPr marL="3200400" lvl="6" indent="-354329" algn="l">
              <a:lnSpc>
                <a:spcPct val="120000"/>
              </a:lnSpc>
              <a:spcBef>
                <a:spcPts val="375"/>
              </a:spcBef>
              <a:spcAft>
                <a:spcPts val="0"/>
              </a:spcAft>
              <a:buSzPts val="1980"/>
              <a:buChar char="▪"/>
              <a:defRPr/>
            </a:lvl7pPr>
            <a:lvl8pPr marL="3657600" lvl="7" indent="-354329" algn="l">
              <a:lnSpc>
                <a:spcPct val="120000"/>
              </a:lnSpc>
              <a:spcBef>
                <a:spcPts val="375"/>
              </a:spcBef>
              <a:spcAft>
                <a:spcPts val="0"/>
              </a:spcAft>
              <a:buSzPts val="1980"/>
              <a:buChar char="▪"/>
              <a:defRPr/>
            </a:lvl8pPr>
            <a:lvl9pPr marL="4114800" lvl="8" indent="-354329" algn="l">
              <a:lnSpc>
                <a:spcPct val="120000"/>
              </a:lnSpc>
              <a:spcBef>
                <a:spcPts val="375"/>
              </a:spcBef>
              <a:spcAft>
                <a:spcPts val="0"/>
              </a:spcAft>
              <a:buSzPts val="1980"/>
              <a:buChar char="▪"/>
              <a:defRPr/>
            </a:lvl9pPr>
          </a:lstStyle>
          <a:p>
            <a:endParaRPr/>
          </a:p>
        </p:txBody>
      </p:sp>
      <p:sp>
        <p:nvSpPr>
          <p:cNvPr id="239" name="Google Shape;239;p21"/>
          <p:cNvSpPr txBox="1">
            <a:spLocks noGrp="1"/>
          </p:cNvSpPr>
          <p:nvPr>
            <p:ph type="body" idx="2"/>
          </p:nvPr>
        </p:nvSpPr>
        <p:spPr>
          <a:xfrm>
            <a:off x="666474" y="2685140"/>
            <a:ext cx="2625898" cy="91587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SzPts val="1320"/>
              <a:buNone/>
              <a:defRPr sz="1200">
                <a:solidFill>
                  <a:srgbClr val="FFFEFF"/>
                </a:solidFill>
              </a:defRPr>
            </a:lvl1pPr>
            <a:lvl2pPr marL="914400" lvl="1" indent="-228600" algn="l">
              <a:lnSpc>
                <a:spcPct val="120000"/>
              </a:lnSpc>
              <a:spcBef>
                <a:spcPts val="375"/>
              </a:spcBef>
              <a:spcAft>
                <a:spcPts val="0"/>
              </a:spcAft>
              <a:buSzPts val="1155"/>
              <a:buNone/>
              <a:defRPr sz="1050"/>
            </a:lvl2pPr>
            <a:lvl3pPr marL="1371600" lvl="2" indent="-228600" algn="l">
              <a:lnSpc>
                <a:spcPct val="120000"/>
              </a:lnSpc>
              <a:spcBef>
                <a:spcPts val="375"/>
              </a:spcBef>
              <a:spcAft>
                <a:spcPts val="0"/>
              </a:spcAft>
              <a:buSzPts val="990"/>
              <a:buNone/>
              <a:defRPr sz="900"/>
            </a:lvl3pPr>
            <a:lvl4pPr marL="1828800" lvl="3" indent="-228600" algn="l">
              <a:lnSpc>
                <a:spcPct val="120000"/>
              </a:lnSpc>
              <a:spcBef>
                <a:spcPts val="375"/>
              </a:spcBef>
              <a:spcAft>
                <a:spcPts val="0"/>
              </a:spcAft>
              <a:buSzPts val="825"/>
              <a:buNone/>
              <a:defRPr sz="750"/>
            </a:lvl4pPr>
            <a:lvl5pPr marL="2286000" lvl="4" indent="-228600" algn="l">
              <a:lnSpc>
                <a:spcPct val="120000"/>
              </a:lnSpc>
              <a:spcBef>
                <a:spcPts val="375"/>
              </a:spcBef>
              <a:spcAft>
                <a:spcPts val="0"/>
              </a:spcAft>
              <a:buSzPts val="825"/>
              <a:buNone/>
              <a:defRPr sz="750"/>
            </a:lvl5pPr>
            <a:lvl6pPr marL="2743200" lvl="5" indent="-228600" algn="l">
              <a:lnSpc>
                <a:spcPct val="120000"/>
              </a:lnSpc>
              <a:spcBef>
                <a:spcPts val="375"/>
              </a:spcBef>
              <a:spcAft>
                <a:spcPts val="0"/>
              </a:spcAft>
              <a:buSzPts val="825"/>
              <a:buNone/>
              <a:defRPr sz="750"/>
            </a:lvl6pPr>
            <a:lvl7pPr marL="3200400" lvl="6" indent="-228600" algn="l">
              <a:lnSpc>
                <a:spcPct val="120000"/>
              </a:lnSpc>
              <a:spcBef>
                <a:spcPts val="375"/>
              </a:spcBef>
              <a:spcAft>
                <a:spcPts val="0"/>
              </a:spcAft>
              <a:buSzPts val="825"/>
              <a:buNone/>
              <a:defRPr sz="750"/>
            </a:lvl7pPr>
            <a:lvl8pPr marL="3657600" lvl="7" indent="-228600" algn="l">
              <a:lnSpc>
                <a:spcPct val="120000"/>
              </a:lnSpc>
              <a:spcBef>
                <a:spcPts val="375"/>
              </a:spcBef>
              <a:spcAft>
                <a:spcPts val="0"/>
              </a:spcAft>
              <a:buSzPts val="825"/>
              <a:buNone/>
              <a:defRPr sz="750"/>
            </a:lvl8pPr>
            <a:lvl9pPr marL="4114800" lvl="8" indent="-228600" algn="l">
              <a:lnSpc>
                <a:spcPct val="120000"/>
              </a:lnSpc>
              <a:spcBef>
                <a:spcPts val="375"/>
              </a:spcBef>
              <a:spcAft>
                <a:spcPts val="0"/>
              </a:spcAft>
              <a:buSzPts val="825"/>
              <a:buNone/>
              <a:defRPr sz="750"/>
            </a:lvl9pPr>
          </a:lstStyle>
          <a:p>
            <a:endParaRPr/>
          </a:p>
        </p:txBody>
      </p:sp>
      <p:sp>
        <p:nvSpPr>
          <p:cNvPr id="240" name="Google Shape;240;p21"/>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1"/>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1"/>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Palatino Linotype"/>
              <a:buNone/>
              <a:defRPr/>
            </a:lvl1pPr>
            <a:lvl2pPr marL="0" lvl="1" indent="0" algn="r">
              <a:spcBef>
                <a:spcPts val="0"/>
              </a:spcBef>
              <a:spcAft>
                <a:spcPts val="0"/>
              </a:spcAft>
              <a:buClr>
                <a:srgbClr val="888888"/>
              </a:buClr>
              <a:buSzPts val="700"/>
              <a:buFont typeface="Palatino Linotype"/>
              <a:buNone/>
              <a:defRPr/>
            </a:lvl2pPr>
            <a:lvl3pPr marL="0" lvl="2" indent="0" algn="r">
              <a:spcBef>
                <a:spcPts val="0"/>
              </a:spcBef>
              <a:spcAft>
                <a:spcPts val="0"/>
              </a:spcAft>
              <a:buClr>
                <a:srgbClr val="888888"/>
              </a:buClr>
              <a:buSzPts val="700"/>
              <a:buFont typeface="Palatino Linotype"/>
              <a:buNone/>
              <a:defRPr/>
            </a:lvl3pPr>
            <a:lvl4pPr marL="0" lvl="3" indent="0" algn="r">
              <a:spcBef>
                <a:spcPts val="0"/>
              </a:spcBef>
              <a:spcAft>
                <a:spcPts val="0"/>
              </a:spcAft>
              <a:buClr>
                <a:srgbClr val="888888"/>
              </a:buClr>
              <a:buSzPts val="700"/>
              <a:buFont typeface="Palatino Linotype"/>
              <a:buNone/>
              <a:defRPr/>
            </a:lvl4pPr>
            <a:lvl5pPr marL="0" lvl="4" indent="0" algn="r">
              <a:spcBef>
                <a:spcPts val="0"/>
              </a:spcBef>
              <a:spcAft>
                <a:spcPts val="0"/>
              </a:spcAft>
              <a:buClr>
                <a:srgbClr val="888888"/>
              </a:buClr>
              <a:buSzPts val="700"/>
              <a:buFont typeface="Palatino Linotype"/>
              <a:buNone/>
              <a:defRPr/>
            </a:lvl5pPr>
            <a:lvl6pPr marL="0" lvl="5" indent="0" algn="r">
              <a:spcBef>
                <a:spcPts val="0"/>
              </a:spcBef>
              <a:spcAft>
                <a:spcPts val="0"/>
              </a:spcAft>
              <a:buClr>
                <a:srgbClr val="888888"/>
              </a:buClr>
              <a:buSzPts val="700"/>
              <a:buFont typeface="Palatino Linotype"/>
              <a:buNone/>
              <a:defRPr/>
            </a:lvl6pPr>
            <a:lvl7pPr marL="0" lvl="6" indent="0" algn="r">
              <a:spcBef>
                <a:spcPts val="0"/>
              </a:spcBef>
              <a:spcAft>
                <a:spcPts val="0"/>
              </a:spcAft>
              <a:buClr>
                <a:srgbClr val="888888"/>
              </a:buClr>
              <a:buSzPts val="700"/>
              <a:buFont typeface="Palatino Linotype"/>
              <a:buNone/>
              <a:defRPr/>
            </a:lvl7pPr>
            <a:lvl8pPr marL="0" lvl="7" indent="0" algn="r">
              <a:spcBef>
                <a:spcPts val="0"/>
              </a:spcBef>
              <a:spcAft>
                <a:spcPts val="0"/>
              </a:spcAft>
              <a:buClr>
                <a:srgbClr val="888888"/>
              </a:buClr>
              <a:buSzPts val="700"/>
              <a:buFont typeface="Palatino Linotype"/>
              <a:buNone/>
              <a:defRPr/>
            </a:lvl8pPr>
            <a:lvl9pPr marL="0" lvl="8" indent="0" algn="r">
              <a:spcBef>
                <a:spcPts val="0"/>
              </a:spcBef>
              <a:spcAft>
                <a:spcPts val="0"/>
              </a:spcAft>
              <a:buClr>
                <a:srgbClr val="888888"/>
              </a:buClr>
              <a:buSzPts val="700"/>
              <a:buFont typeface="Palatino Linotype"/>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668371" y="1768794"/>
            <a:ext cx="2624000" cy="1842364"/>
          </a:xfrm>
          <a:prstGeom prst="rect">
            <a:avLst/>
          </a:prstGeom>
          <a:noFill/>
          <a:ln>
            <a:noFill/>
          </a:ln>
        </p:spPr>
        <p:txBody>
          <a:bodyPr spcFirstLastPara="1" wrap="square" lIns="228600" tIns="228600" rIns="228600" bIns="228600" anchor="ctr" anchorCtr="0">
            <a:normAutofit/>
          </a:bodyPr>
          <a:lstStyle>
            <a:lvl1pPr marR="0" lvl="0" algn="ctr" rtl="0">
              <a:lnSpc>
                <a:spcPct val="85000"/>
              </a:lnSpc>
              <a:spcBef>
                <a:spcPts val="0"/>
              </a:spcBef>
              <a:spcAft>
                <a:spcPts val="0"/>
              </a:spcAft>
              <a:buClr>
                <a:schemeClr val="dk1"/>
              </a:buClr>
              <a:buSzPts val="3000"/>
              <a:buFont typeface="Century Gothic"/>
              <a:buNone/>
              <a:defRPr sz="30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4076237" y="596039"/>
            <a:ext cx="4462527" cy="3942818"/>
          </a:xfrm>
          <a:prstGeom prst="rect">
            <a:avLst/>
          </a:prstGeom>
          <a:noFill/>
          <a:ln>
            <a:noFill/>
          </a:ln>
        </p:spPr>
        <p:txBody>
          <a:bodyPr spcFirstLastPara="1" wrap="square" lIns="91425" tIns="45700" rIns="91425" bIns="45700" anchor="t" anchorCtr="0">
            <a:normAutofit/>
          </a:bodyPr>
          <a:lstStyle>
            <a:lvl1pPr marL="457200" marR="0" lvl="0" indent="-322897" algn="l" rtl="0">
              <a:lnSpc>
                <a:spcPct val="120000"/>
              </a:lnSpc>
              <a:spcBef>
                <a:spcPts val="750"/>
              </a:spcBef>
              <a:spcAft>
                <a:spcPts val="0"/>
              </a:spcAft>
              <a:buClr>
                <a:schemeClr val="accent1"/>
              </a:buClr>
              <a:buSzPts val="1485"/>
              <a:buFont typeface="Noto Sans Symbols"/>
              <a:buChar char="▪"/>
              <a:defRPr sz="1350" b="0" i="0" u="none" strike="noStrike" cap="none">
                <a:solidFill>
                  <a:schemeClr val="dk1"/>
                </a:solidFill>
                <a:latin typeface="Palatino Linotype"/>
                <a:ea typeface="Palatino Linotype"/>
                <a:cs typeface="Palatino Linotype"/>
                <a:sym typeface="Palatino Linotype"/>
              </a:defRPr>
            </a:lvl1pPr>
            <a:lvl2pPr marL="914400" marR="0" lvl="1" indent="-312419" algn="l" rtl="0">
              <a:lnSpc>
                <a:spcPct val="120000"/>
              </a:lnSpc>
              <a:spcBef>
                <a:spcPts val="375"/>
              </a:spcBef>
              <a:spcAft>
                <a:spcPts val="0"/>
              </a:spcAft>
              <a:buClr>
                <a:schemeClr val="accent1"/>
              </a:buClr>
              <a:buSzPts val="1320"/>
              <a:buFont typeface="Noto Sans Symbols"/>
              <a:buChar char="▪"/>
              <a:defRPr sz="1200" b="0" i="0" u="none" strike="noStrike" cap="none">
                <a:solidFill>
                  <a:schemeClr val="dk1"/>
                </a:solidFill>
                <a:latin typeface="Palatino Linotype"/>
                <a:ea typeface="Palatino Linotype"/>
                <a:cs typeface="Palatino Linotype"/>
                <a:sym typeface="Palatino Linotype"/>
              </a:defRPr>
            </a:lvl2pPr>
            <a:lvl3pPr marL="1371600" marR="0" lvl="2" indent="-301942" algn="l" rtl="0">
              <a:lnSpc>
                <a:spcPct val="120000"/>
              </a:lnSpc>
              <a:spcBef>
                <a:spcPts val="375"/>
              </a:spcBef>
              <a:spcAft>
                <a:spcPts val="0"/>
              </a:spcAft>
              <a:buClr>
                <a:schemeClr val="accent1"/>
              </a:buClr>
              <a:buSzPts val="1155"/>
              <a:buFont typeface="Noto Sans Symbols"/>
              <a:buChar char="▪"/>
              <a:defRPr sz="1050" b="0" i="0" u="none" strike="noStrike" cap="none">
                <a:solidFill>
                  <a:schemeClr val="dk1"/>
                </a:solidFill>
                <a:latin typeface="Palatino Linotype"/>
                <a:ea typeface="Palatino Linotype"/>
                <a:cs typeface="Palatino Linotype"/>
                <a:sym typeface="Palatino Linotype"/>
              </a:defRPr>
            </a:lvl3pPr>
            <a:lvl4pPr marL="1828800" marR="0" lvl="3" indent="-291464" algn="l" rtl="0">
              <a:lnSpc>
                <a:spcPct val="120000"/>
              </a:lnSpc>
              <a:spcBef>
                <a:spcPts val="375"/>
              </a:spcBef>
              <a:spcAft>
                <a:spcPts val="0"/>
              </a:spcAft>
              <a:buClr>
                <a:schemeClr val="accent1"/>
              </a:buClr>
              <a:buSzPts val="990"/>
              <a:buFont typeface="Noto Sans Symbols"/>
              <a:buChar char="▪"/>
              <a:defRPr sz="900" b="0" i="0" u="none" strike="noStrike" cap="none">
                <a:solidFill>
                  <a:schemeClr val="dk1"/>
                </a:solidFill>
                <a:latin typeface="Palatino Linotype"/>
                <a:ea typeface="Palatino Linotype"/>
                <a:cs typeface="Palatino Linotype"/>
                <a:sym typeface="Palatino Linotype"/>
              </a:defRPr>
            </a:lvl4pPr>
            <a:lvl5pPr marL="2286000" marR="0" lvl="4" indent="-291464" algn="l" rtl="0">
              <a:lnSpc>
                <a:spcPct val="120000"/>
              </a:lnSpc>
              <a:spcBef>
                <a:spcPts val="375"/>
              </a:spcBef>
              <a:spcAft>
                <a:spcPts val="0"/>
              </a:spcAft>
              <a:buClr>
                <a:schemeClr val="accent1"/>
              </a:buClr>
              <a:buSzPts val="990"/>
              <a:buFont typeface="Noto Sans Symbols"/>
              <a:buChar char="▪"/>
              <a:defRPr sz="900" b="0" i="0" u="none" strike="noStrike" cap="none">
                <a:solidFill>
                  <a:schemeClr val="dk1"/>
                </a:solidFill>
                <a:latin typeface="Palatino Linotype"/>
                <a:ea typeface="Palatino Linotype"/>
                <a:cs typeface="Palatino Linotype"/>
                <a:sym typeface="Palatino Linotype"/>
              </a:defRPr>
            </a:lvl5pPr>
            <a:lvl6pPr marL="2743200" marR="0" lvl="5" indent="-291464" algn="l" rtl="0">
              <a:lnSpc>
                <a:spcPct val="120000"/>
              </a:lnSpc>
              <a:spcBef>
                <a:spcPts val="375"/>
              </a:spcBef>
              <a:spcAft>
                <a:spcPts val="0"/>
              </a:spcAft>
              <a:buClr>
                <a:schemeClr val="accent1"/>
              </a:buClr>
              <a:buSzPts val="990"/>
              <a:buFont typeface="Noto Sans Symbols"/>
              <a:buChar char="▪"/>
              <a:defRPr sz="900" b="0" i="0" u="none" strike="noStrike" cap="none">
                <a:solidFill>
                  <a:schemeClr val="dk1"/>
                </a:solidFill>
                <a:latin typeface="Palatino Linotype"/>
                <a:ea typeface="Palatino Linotype"/>
                <a:cs typeface="Palatino Linotype"/>
                <a:sym typeface="Palatino Linotype"/>
              </a:defRPr>
            </a:lvl6pPr>
            <a:lvl7pPr marL="3200400" marR="0" lvl="6" indent="-291464" algn="l" rtl="0">
              <a:lnSpc>
                <a:spcPct val="120000"/>
              </a:lnSpc>
              <a:spcBef>
                <a:spcPts val="375"/>
              </a:spcBef>
              <a:spcAft>
                <a:spcPts val="0"/>
              </a:spcAft>
              <a:buClr>
                <a:schemeClr val="accent1"/>
              </a:buClr>
              <a:buSzPts val="990"/>
              <a:buFont typeface="Noto Sans Symbols"/>
              <a:buChar char="▪"/>
              <a:defRPr sz="900" b="0" i="0" u="none" strike="noStrike" cap="none">
                <a:solidFill>
                  <a:schemeClr val="dk1"/>
                </a:solidFill>
                <a:latin typeface="Palatino Linotype"/>
                <a:ea typeface="Palatino Linotype"/>
                <a:cs typeface="Palatino Linotype"/>
                <a:sym typeface="Palatino Linotype"/>
              </a:defRPr>
            </a:lvl7pPr>
            <a:lvl8pPr marL="3657600" marR="0" lvl="7" indent="-291465" algn="l" rtl="0">
              <a:lnSpc>
                <a:spcPct val="120000"/>
              </a:lnSpc>
              <a:spcBef>
                <a:spcPts val="375"/>
              </a:spcBef>
              <a:spcAft>
                <a:spcPts val="0"/>
              </a:spcAft>
              <a:buClr>
                <a:schemeClr val="accent1"/>
              </a:buClr>
              <a:buSzPts val="990"/>
              <a:buFont typeface="Noto Sans Symbols"/>
              <a:buChar char="▪"/>
              <a:defRPr sz="900" b="0" i="0" u="none" strike="noStrike" cap="none">
                <a:solidFill>
                  <a:schemeClr val="dk1"/>
                </a:solidFill>
                <a:latin typeface="Palatino Linotype"/>
                <a:ea typeface="Palatino Linotype"/>
                <a:cs typeface="Palatino Linotype"/>
                <a:sym typeface="Palatino Linotype"/>
              </a:defRPr>
            </a:lvl8pPr>
            <a:lvl9pPr marL="4114800" marR="0" lvl="8" indent="-291465" algn="l" rtl="0">
              <a:lnSpc>
                <a:spcPct val="120000"/>
              </a:lnSpc>
              <a:spcBef>
                <a:spcPts val="375"/>
              </a:spcBef>
              <a:spcAft>
                <a:spcPts val="0"/>
              </a:spcAft>
              <a:buClr>
                <a:schemeClr val="accent1"/>
              </a:buClr>
              <a:buSzPts val="990"/>
              <a:buFont typeface="Noto Sans Symbols"/>
              <a:buChar char="▪"/>
              <a:defRPr sz="9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 name="Google Shape;8;p12"/>
          <p:cNvSpPr txBox="1">
            <a:spLocks noGrp="1"/>
          </p:cNvSpPr>
          <p:nvPr>
            <p:ph type="dt" idx="10"/>
          </p:nvPr>
        </p:nvSpPr>
        <p:spPr>
          <a:xfrm>
            <a:off x="603504" y="240030"/>
            <a:ext cx="2743200" cy="24003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9" name="Google Shape;9;p12"/>
          <p:cNvSpPr txBox="1">
            <a:spLocks noGrp="1"/>
          </p:cNvSpPr>
          <p:nvPr>
            <p:ph type="ftr" idx="11"/>
          </p:nvPr>
        </p:nvSpPr>
        <p:spPr>
          <a:xfrm>
            <a:off x="603504" y="4670298"/>
            <a:ext cx="7941564" cy="24003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0" name="Google Shape;10;p12"/>
          <p:cNvSpPr txBox="1">
            <a:spLocks noGrp="1"/>
          </p:cNvSpPr>
          <p:nvPr>
            <p:ph type="sldNum" idx="12"/>
          </p:nvPr>
        </p:nvSpPr>
        <p:spPr>
          <a:xfrm>
            <a:off x="7852410" y="240030"/>
            <a:ext cx="685800" cy="24003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1pPr>
            <a:lvl2pPr marL="0" marR="0" lvl="1"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2pPr>
            <a:lvl3pPr marL="0" marR="0" lvl="2"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3pPr>
            <a:lvl4pPr marL="0" marR="0" lvl="3"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4pPr>
            <a:lvl5pPr marL="0" marR="0" lvl="4"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5pPr>
            <a:lvl6pPr marL="0" marR="0" lvl="5"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6pPr>
            <a:lvl7pPr marL="0" marR="0" lvl="6"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7pPr>
            <a:lvl8pPr marL="0" marR="0" lvl="7"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8pPr>
            <a:lvl9pPr marL="0" marR="0" lvl="8" indent="0" algn="r" rtl="0">
              <a:spcBef>
                <a:spcPts val="0"/>
              </a:spcBef>
              <a:spcAft>
                <a:spcPts val="0"/>
              </a:spcAft>
              <a:buClr>
                <a:srgbClr val="888888"/>
              </a:buClr>
              <a:buSzPts val="750"/>
              <a:buFont typeface="Palatino Linotype"/>
              <a:buNone/>
              <a:defRPr sz="750" b="0" i="0" u="none" strike="noStrike" cap="none">
                <a:solidFill>
                  <a:srgbClr val="888888"/>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mr.savage@behindtheintervention.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1"/>
          <p:cNvSpPr/>
          <p:nvPr/>
        </p:nvSpPr>
        <p:spPr>
          <a:xfrm>
            <a:off x="0" y="0"/>
            <a:ext cx="914377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alatino Linotype"/>
              <a:ea typeface="Palatino Linotype"/>
              <a:cs typeface="Palatino Linotype"/>
              <a:sym typeface="Palatino Linotype"/>
            </a:endParaRPr>
          </a:p>
        </p:txBody>
      </p:sp>
      <p:grpSp>
        <p:nvGrpSpPr>
          <p:cNvPr id="343" name="Google Shape;343;p1"/>
          <p:cNvGrpSpPr/>
          <p:nvPr/>
        </p:nvGrpSpPr>
        <p:grpSpPr>
          <a:xfrm>
            <a:off x="-247255" y="-44532"/>
            <a:ext cx="9386886" cy="5192848"/>
            <a:chOff x="-329674" y="-51881"/>
            <a:chExt cx="12515851" cy="6923798"/>
          </a:xfrm>
        </p:grpSpPr>
        <p:sp>
          <p:nvSpPr>
            <p:cNvPr id="344" name="Google Shape;344;p1"/>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45" name="Google Shape;345;p1"/>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46" name="Google Shape;346;p1"/>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47" name="Google Shape;347;p1"/>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48" name="Google Shape;348;p1"/>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49" name="Google Shape;349;p1"/>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0" name="Google Shape;350;p1"/>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1" name="Google Shape;351;p1"/>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2" name="Google Shape;352;p1"/>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3" name="Google Shape;353;p1"/>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4" name="Google Shape;354;p1"/>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9803"/>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5" name="Google Shape;355;p1"/>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9803"/>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6" name="Google Shape;356;p1"/>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7" name="Google Shape;357;p1"/>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8" name="Google Shape;358;p1"/>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59" name="Google Shape;359;p1"/>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60" name="Google Shape;360;p1"/>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61" name="Google Shape;361;p1"/>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362" name="Google Shape;362;p1"/>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grpSp>
      <p:sp>
        <p:nvSpPr>
          <p:cNvPr id="363" name="Google Shape;363;p1"/>
          <p:cNvSpPr txBox="1">
            <a:spLocks noGrp="1"/>
          </p:cNvSpPr>
          <p:nvPr>
            <p:ph type="ctrTitle"/>
          </p:nvPr>
        </p:nvSpPr>
        <p:spPr>
          <a:xfrm>
            <a:off x="5647143" y="1834215"/>
            <a:ext cx="3150371" cy="1326165"/>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Clr>
                <a:schemeClr val="dk2"/>
              </a:buClr>
              <a:buSzPts val="5400"/>
              <a:buFont typeface="Century Gothic"/>
              <a:buNone/>
            </a:pPr>
            <a:r>
              <a:rPr lang="en-US" sz="4000" dirty="0">
                <a:solidFill>
                  <a:schemeClr val="dk2"/>
                </a:solidFill>
              </a:rPr>
              <a:t>Managing Behaviors</a:t>
            </a:r>
            <a:endParaRPr sz="3200" dirty="0"/>
          </a:p>
        </p:txBody>
      </p:sp>
      <p:sp>
        <p:nvSpPr>
          <p:cNvPr id="364" name="Google Shape;364;p1"/>
          <p:cNvSpPr/>
          <p:nvPr/>
        </p:nvSpPr>
        <p:spPr>
          <a:xfrm>
            <a:off x="605790" y="596645"/>
            <a:ext cx="4477978" cy="3936635"/>
          </a:xfrm>
          <a:prstGeom prst="rect">
            <a:avLst/>
          </a:prstGeom>
          <a:solidFill>
            <a:schemeClr val="lt1"/>
          </a:solidFill>
          <a:ln w="19050" cap="flat" cmpd="sng">
            <a:solidFill>
              <a:srgbClr val="F4AB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365" name="Google Shape;365;p1"/>
          <p:cNvSpPr/>
          <p:nvPr/>
        </p:nvSpPr>
        <p:spPr>
          <a:xfrm rot="5400000">
            <a:off x="5062705" y="2468540"/>
            <a:ext cx="305425" cy="26329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pic>
        <p:nvPicPr>
          <p:cNvPr id="366" name="Google Shape;366;p1" descr="A group of cartoon characters&#10;&#10;Description automatically generated"/>
          <p:cNvPicPr preferRelativeResize="0"/>
          <p:nvPr/>
        </p:nvPicPr>
        <p:blipFill rotWithShape="1">
          <a:blip r:embed="rId3">
            <a:alphaModFix/>
          </a:blip>
          <a:srcRect t="13568" b="14061"/>
          <a:stretch/>
        </p:blipFill>
        <p:spPr>
          <a:xfrm>
            <a:off x="820569" y="748800"/>
            <a:ext cx="3973354" cy="3722400"/>
          </a:xfrm>
          <a:prstGeom prst="rect">
            <a:avLst/>
          </a:prstGeom>
          <a:noFill/>
          <a:ln>
            <a:noFill/>
          </a:ln>
        </p:spPr>
      </p:pic>
      <p:sp>
        <p:nvSpPr>
          <p:cNvPr id="367" name="Google Shape;367;p1"/>
          <p:cNvSpPr txBox="1"/>
          <p:nvPr/>
        </p:nvSpPr>
        <p:spPr>
          <a:xfrm>
            <a:off x="5201000" y="512611"/>
            <a:ext cx="4009555"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Palatino Linotype"/>
                <a:ea typeface="Palatino Linotype"/>
                <a:cs typeface="Palatino Linotype"/>
                <a:sym typeface="Palatino Linotype"/>
              </a:rPr>
              <a:t>DCPS </a:t>
            </a:r>
            <a:endParaRPr dirty="0"/>
          </a:p>
          <a:p>
            <a:pPr marL="0" marR="0" lvl="0" indent="0" algn="ctr" rtl="0">
              <a:spcBef>
                <a:spcPts val="0"/>
              </a:spcBef>
              <a:spcAft>
                <a:spcPts val="0"/>
              </a:spcAft>
              <a:buNone/>
            </a:pPr>
            <a:r>
              <a:rPr lang="en-US" sz="2800" dirty="0">
                <a:solidFill>
                  <a:schemeClr val="dk1"/>
                </a:solidFill>
                <a:latin typeface="Palatino Linotype"/>
                <a:ea typeface="Palatino Linotype"/>
                <a:cs typeface="Palatino Linotype"/>
                <a:sym typeface="Palatino Linotype"/>
              </a:rPr>
              <a:t>After School Programs</a:t>
            </a:r>
            <a:endParaRPr dirty="0"/>
          </a:p>
        </p:txBody>
      </p:sp>
      <p:pic>
        <p:nvPicPr>
          <p:cNvPr id="2" name="Picture 1" descr="A black background with colorful blocks&#10;&#10;Description automatically generated">
            <a:extLst>
              <a:ext uri="{FF2B5EF4-FFF2-40B4-BE49-F238E27FC236}">
                <a16:creationId xmlns:a16="http://schemas.microsoft.com/office/drawing/2014/main" id="{A4A9788A-4ECA-04D1-FB74-84DD2A2326A2}"/>
              </a:ext>
            </a:extLst>
          </p:cNvPr>
          <p:cNvPicPr>
            <a:picLocks noChangeAspect="1"/>
          </p:cNvPicPr>
          <p:nvPr/>
        </p:nvPicPr>
        <p:blipFill rotWithShape="1">
          <a:blip r:embed="rId4"/>
          <a:srcRect l="22547" t="33451" r="21634" b="40126"/>
          <a:stretch/>
        </p:blipFill>
        <p:spPr>
          <a:xfrm>
            <a:off x="7011206" y="4148962"/>
            <a:ext cx="2080800" cy="984989"/>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7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grpSp>
        <p:nvGrpSpPr>
          <p:cNvPr id="372" name="Google Shape;372;p2"/>
          <p:cNvGrpSpPr/>
          <p:nvPr/>
        </p:nvGrpSpPr>
        <p:grpSpPr>
          <a:xfrm>
            <a:off x="-313134" y="0"/>
            <a:ext cx="9438087" cy="5139928"/>
            <a:chOff x="-417513" y="0"/>
            <a:chExt cx="12584114" cy="6853238"/>
          </a:xfrm>
        </p:grpSpPr>
        <p:sp>
          <p:nvSpPr>
            <p:cNvPr id="373" name="Google Shape;373;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
          <p:cNvGrpSpPr/>
          <p:nvPr/>
        </p:nvGrpSpPr>
        <p:grpSpPr>
          <a:xfrm>
            <a:off x="600108" y="1274691"/>
            <a:ext cx="2755857" cy="2602816"/>
            <a:chOff x="697883" y="1816768"/>
            <a:chExt cx="3674476" cy="3470421"/>
          </a:xfrm>
        </p:grpSpPr>
        <p:sp>
          <p:nvSpPr>
            <p:cNvPr id="395" name="Google Shape;395;p2"/>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396" name="Google Shape;396;p2"/>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
          <p:cNvSpPr/>
          <p:nvPr/>
        </p:nvSpPr>
        <p:spPr>
          <a:xfrm>
            <a:off x="0" y="0"/>
            <a:ext cx="9144000" cy="5143500"/>
          </a:xfrm>
          <a:prstGeom prst="rect">
            <a:avLst/>
          </a:prstGeom>
          <a:solidFill>
            <a:srgbClr val="F554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399" name="Google Shape;399;p2"/>
          <p:cNvGrpSpPr/>
          <p:nvPr/>
        </p:nvGrpSpPr>
        <p:grpSpPr>
          <a:xfrm>
            <a:off x="-313134" y="0"/>
            <a:ext cx="9438087" cy="5139928"/>
            <a:chOff x="-417513" y="0"/>
            <a:chExt cx="12584114" cy="6853238"/>
          </a:xfrm>
        </p:grpSpPr>
        <p:sp>
          <p:nvSpPr>
            <p:cNvPr id="400" name="Google Shape;400;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01" name="Google Shape;401;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901"/>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p:nvPr/>
        </p:nvSpPr>
        <p:spPr>
          <a:xfrm>
            <a:off x="-22620" y="-5841"/>
            <a:ext cx="9144000" cy="406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cxnSp>
        <p:nvCxnSpPr>
          <p:cNvPr id="423" name="Google Shape;423;p2"/>
          <p:cNvCxnSpPr/>
          <p:nvPr/>
        </p:nvCxnSpPr>
        <p:spPr>
          <a:xfrm>
            <a:off x="2448197" y="900112"/>
            <a:ext cx="0" cy="2657979"/>
          </a:xfrm>
          <a:prstGeom prst="straightConnector1">
            <a:avLst/>
          </a:prstGeom>
          <a:noFill/>
          <a:ln w="12700" cap="flat" cmpd="sng">
            <a:solidFill>
              <a:srgbClr val="6F88E3"/>
            </a:solidFill>
            <a:prstDash val="solid"/>
            <a:round/>
            <a:headEnd type="none" w="sm" len="sm"/>
            <a:tailEnd type="none" w="sm" len="sm"/>
          </a:ln>
        </p:spPr>
      </p:cxnSp>
      <p:sp>
        <p:nvSpPr>
          <p:cNvPr id="4" name="Google Shape;680;p6">
            <a:extLst>
              <a:ext uri="{FF2B5EF4-FFF2-40B4-BE49-F238E27FC236}">
                <a16:creationId xmlns:a16="http://schemas.microsoft.com/office/drawing/2014/main" id="{049821EC-8D9A-5E23-F6C9-CE7694B8E2A6}"/>
              </a:ext>
            </a:extLst>
          </p:cNvPr>
          <p:cNvSpPr txBox="1">
            <a:spLocks noGrp="1"/>
          </p:cNvSpPr>
          <p:nvPr>
            <p:ph type="title"/>
          </p:nvPr>
        </p:nvSpPr>
        <p:spPr>
          <a:xfrm>
            <a:off x="87721" y="282179"/>
            <a:ext cx="2691678" cy="922800"/>
          </a:xfrm>
          <a:prstGeom prst="rect">
            <a:avLst/>
          </a:prstGeom>
          <a:noFill/>
          <a:ln>
            <a:noFill/>
          </a:ln>
        </p:spPr>
        <p:txBody>
          <a:bodyPr spcFirstLastPara="1" wrap="square" lIns="228600" tIns="228600" rIns="228600" bIns="228600" anchor="t" anchorCtr="0">
            <a:normAutofit fontScale="90000"/>
          </a:bodyPr>
          <a:lstStyle/>
          <a:p>
            <a:pPr marL="0" lvl="0" indent="0" algn="ctr" rtl="0">
              <a:lnSpc>
                <a:spcPct val="85000"/>
              </a:lnSpc>
              <a:spcBef>
                <a:spcPts val="0"/>
              </a:spcBef>
              <a:spcAft>
                <a:spcPts val="0"/>
              </a:spcAft>
              <a:buClr>
                <a:schemeClr val="accent1"/>
              </a:buClr>
              <a:buSzPct val="86419"/>
              <a:buFont typeface="Palatino Linotype"/>
              <a:buNone/>
            </a:pPr>
            <a:r>
              <a:rPr lang="en-US" sz="3600" b="1" dirty="0">
                <a:solidFill>
                  <a:srgbClr val="6F88E3"/>
                </a:solidFill>
                <a:latin typeface="Palatino Linotype"/>
                <a:ea typeface="Palatino Linotype"/>
                <a:cs typeface="Palatino Linotype"/>
                <a:sym typeface="Palatino Linotype"/>
              </a:rPr>
              <a:t>PREDICT</a:t>
            </a:r>
            <a:endParaRPr dirty="0">
              <a:solidFill>
                <a:srgbClr val="6F88E3"/>
              </a:solidFill>
            </a:endParaRPr>
          </a:p>
        </p:txBody>
      </p:sp>
      <p:sp>
        <p:nvSpPr>
          <p:cNvPr id="8" name="Google Shape;683;p6">
            <a:extLst>
              <a:ext uri="{FF2B5EF4-FFF2-40B4-BE49-F238E27FC236}">
                <a16:creationId xmlns:a16="http://schemas.microsoft.com/office/drawing/2014/main" id="{65708E37-3A22-87FD-5629-290464730E5B}"/>
              </a:ext>
            </a:extLst>
          </p:cNvPr>
          <p:cNvSpPr txBox="1">
            <a:spLocks noGrp="1"/>
          </p:cNvSpPr>
          <p:nvPr>
            <p:ph type="body" idx="1"/>
          </p:nvPr>
        </p:nvSpPr>
        <p:spPr>
          <a:xfrm>
            <a:off x="2722372" y="321925"/>
            <a:ext cx="5633700" cy="627300"/>
          </a:xfrm>
          <a:prstGeom prst="rect">
            <a:avLst/>
          </a:prstGeom>
          <a:noFill/>
          <a:ln>
            <a:noFill/>
          </a:ln>
        </p:spPr>
        <p:txBody>
          <a:bodyPr spcFirstLastPara="1" wrap="square" lIns="91425" tIns="45700" rIns="91425" bIns="45700" anchor="ctr" anchorCtr="0">
            <a:noAutofit/>
          </a:bodyPr>
          <a:lstStyle/>
          <a:p>
            <a:pPr marL="457200" lvl="0" indent="-241300" algn="l" rtl="0">
              <a:lnSpc>
                <a:spcPct val="110000"/>
              </a:lnSpc>
              <a:spcBef>
                <a:spcPts val="0"/>
              </a:spcBef>
              <a:spcAft>
                <a:spcPts val="0"/>
              </a:spcAft>
              <a:buClr>
                <a:srgbClr val="7089E5"/>
              </a:buClr>
              <a:buSzPct val="100000"/>
              <a:buFont typeface="Noto Sans Symbols"/>
              <a:buChar char="▪"/>
            </a:pPr>
            <a:r>
              <a:rPr lang="en-US" sz="1600" b="1" dirty="0"/>
              <a:t>What are things you can predict about your students?</a:t>
            </a:r>
            <a:endParaRPr sz="1400" dirty="0"/>
          </a:p>
        </p:txBody>
      </p:sp>
      <p:sp>
        <p:nvSpPr>
          <p:cNvPr id="9" name="Google Shape;684;p6">
            <a:extLst>
              <a:ext uri="{FF2B5EF4-FFF2-40B4-BE49-F238E27FC236}">
                <a16:creationId xmlns:a16="http://schemas.microsoft.com/office/drawing/2014/main" id="{46B3F5C9-A594-28EC-E266-6363323ACF59}"/>
              </a:ext>
            </a:extLst>
          </p:cNvPr>
          <p:cNvSpPr txBox="1"/>
          <p:nvPr/>
        </p:nvSpPr>
        <p:spPr>
          <a:xfrm>
            <a:off x="4191023" y="2217950"/>
            <a:ext cx="2544000" cy="7080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indent="-292100">
              <a:buClr>
                <a:srgbClr val="6F88E3"/>
              </a:buClr>
              <a:buSzPct val="75000"/>
              <a:buFont typeface="Palatino Linotype"/>
              <a:buChar char="●"/>
              <a:defRPr sz="1000" b="1">
                <a:solidFill>
                  <a:srgbClr val="6F88E3"/>
                </a:solidFill>
                <a:latin typeface="Palatino Linotype"/>
                <a:ea typeface="Palatino Linotype"/>
                <a:cs typeface="Palatino Linotype"/>
              </a:defRPr>
            </a:lvl1pPr>
          </a:lstStyle>
          <a:p>
            <a:r>
              <a:rPr lang="en-US" dirty="0">
                <a:sym typeface="Palatino Linotype"/>
              </a:rPr>
              <a:t>STAFFING</a:t>
            </a:r>
            <a:endParaRPr dirty="0">
              <a:sym typeface="Palatino Linotype"/>
            </a:endParaRPr>
          </a:p>
          <a:p>
            <a:r>
              <a:rPr lang="en-US" dirty="0">
                <a:sym typeface="Palatino Linotype"/>
              </a:rPr>
              <a:t>SPACING</a:t>
            </a:r>
            <a:endParaRPr dirty="0">
              <a:sym typeface="Palatino Linotype"/>
            </a:endParaRPr>
          </a:p>
          <a:p>
            <a:r>
              <a:rPr lang="en-US" dirty="0">
                <a:sym typeface="Palatino Linotype"/>
              </a:rPr>
              <a:t>MATERIALS/RESOURCES</a:t>
            </a:r>
            <a:endParaRPr dirty="0">
              <a:sym typeface="Palatino Linotype"/>
            </a:endParaRPr>
          </a:p>
          <a:p>
            <a:r>
              <a:rPr lang="en-US" dirty="0">
                <a:sym typeface="Palatino Linotype"/>
              </a:rPr>
              <a:t>TIMING</a:t>
            </a:r>
            <a:endParaRPr dirty="0">
              <a:sym typeface="Palatino Linotype"/>
            </a:endParaRPr>
          </a:p>
        </p:txBody>
      </p:sp>
      <p:sp>
        <p:nvSpPr>
          <p:cNvPr id="10" name="Google Shape;685;p6">
            <a:extLst>
              <a:ext uri="{FF2B5EF4-FFF2-40B4-BE49-F238E27FC236}">
                <a16:creationId xmlns:a16="http://schemas.microsoft.com/office/drawing/2014/main" id="{C8B8F126-7662-E1DA-812A-308E1739B738}"/>
              </a:ext>
            </a:extLst>
          </p:cNvPr>
          <p:cNvSpPr txBox="1"/>
          <p:nvPr/>
        </p:nvSpPr>
        <p:spPr>
          <a:xfrm>
            <a:off x="4191017" y="3316663"/>
            <a:ext cx="2927100" cy="5541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indent="-292100">
              <a:buClr>
                <a:srgbClr val="6F88E3"/>
              </a:buClr>
              <a:buSzPct val="75000"/>
              <a:buFont typeface="Palatino Linotype"/>
              <a:buChar char="●"/>
              <a:defRPr sz="1000" b="1">
                <a:solidFill>
                  <a:srgbClr val="6F88E3"/>
                </a:solidFill>
                <a:latin typeface="Palatino Linotype"/>
                <a:ea typeface="Palatino Linotype"/>
                <a:cs typeface="Palatino Linotype"/>
              </a:defRPr>
            </a:lvl1pPr>
          </a:lstStyle>
          <a:p>
            <a:r>
              <a:rPr lang="en-US" dirty="0">
                <a:sym typeface="Palatino Linotype"/>
              </a:rPr>
              <a:t>ENERGY LEVEL</a:t>
            </a:r>
            <a:endParaRPr dirty="0">
              <a:sym typeface="Palatino Linotype"/>
            </a:endParaRPr>
          </a:p>
          <a:p>
            <a:r>
              <a:rPr lang="en-US" dirty="0">
                <a:sym typeface="Palatino Linotype"/>
              </a:rPr>
              <a:t>YOUR OWN BAGGAGE</a:t>
            </a:r>
            <a:endParaRPr dirty="0">
              <a:sym typeface="Palatino Linotype"/>
            </a:endParaRPr>
          </a:p>
          <a:p>
            <a:r>
              <a:rPr lang="en-US" dirty="0">
                <a:sym typeface="Palatino Linotype"/>
              </a:rPr>
              <a:t>MOOD</a:t>
            </a:r>
            <a:endParaRPr dirty="0">
              <a:sym typeface="Palatino Linotype"/>
            </a:endParaRPr>
          </a:p>
        </p:txBody>
      </p:sp>
      <p:sp>
        <p:nvSpPr>
          <p:cNvPr id="11" name="Google Shape;686;p6">
            <a:extLst>
              <a:ext uri="{FF2B5EF4-FFF2-40B4-BE49-F238E27FC236}">
                <a16:creationId xmlns:a16="http://schemas.microsoft.com/office/drawing/2014/main" id="{CBAC5B0B-0FC6-68FB-F150-2D955159DA21}"/>
              </a:ext>
            </a:extLst>
          </p:cNvPr>
          <p:cNvSpPr txBox="1"/>
          <p:nvPr/>
        </p:nvSpPr>
        <p:spPr>
          <a:xfrm>
            <a:off x="2730147" y="1830550"/>
            <a:ext cx="6045000" cy="452400"/>
          </a:xfrm>
          <a:prstGeom prst="rect">
            <a:avLst/>
          </a:prstGeom>
          <a:noFill/>
          <a:ln>
            <a:noFill/>
          </a:ln>
        </p:spPr>
        <p:txBody>
          <a:bodyPr spcFirstLastPara="1" wrap="square" lIns="91425" tIns="91425" rIns="91425" bIns="91425" anchor="t" anchorCtr="0">
            <a:spAutoFit/>
          </a:bodyPr>
          <a:lstStyle/>
          <a:p>
            <a:pPr marL="457200" indent="-241300">
              <a:lnSpc>
                <a:spcPct val="110000"/>
              </a:lnSpc>
              <a:buClr>
                <a:srgbClr val="7089E5"/>
              </a:buClr>
              <a:buSzPct val="100000"/>
              <a:buFont typeface="Noto Sans Symbols"/>
              <a:buChar char="▪"/>
            </a:pPr>
            <a:r>
              <a:rPr lang="en-US" sz="1600" b="1" dirty="0">
                <a:solidFill>
                  <a:schemeClr val="dk1"/>
                </a:solidFill>
                <a:latin typeface="Palatino Linotype"/>
                <a:ea typeface="Palatino Linotype"/>
                <a:cs typeface="Palatino Linotype"/>
                <a:sym typeface="Palatino Linotype"/>
              </a:rPr>
              <a:t>What things can you predict about your activity/program?</a:t>
            </a:r>
            <a:endParaRPr sz="1600" b="1" dirty="0">
              <a:solidFill>
                <a:schemeClr val="dk1"/>
              </a:solidFill>
              <a:latin typeface="Palatino Linotype"/>
              <a:ea typeface="Palatino Linotype"/>
              <a:cs typeface="Palatino Linotype"/>
              <a:sym typeface="Palatino Linotype"/>
            </a:endParaRPr>
          </a:p>
        </p:txBody>
      </p:sp>
      <p:sp>
        <p:nvSpPr>
          <p:cNvPr id="12" name="Google Shape;687;p6">
            <a:extLst>
              <a:ext uri="{FF2B5EF4-FFF2-40B4-BE49-F238E27FC236}">
                <a16:creationId xmlns:a16="http://schemas.microsoft.com/office/drawing/2014/main" id="{F6A2B305-2E38-9B3A-79A0-86C11494D19E}"/>
              </a:ext>
            </a:extLst>
          </p:cNvPr>
          <p:cNvSpPr txBox="1"/>
          <p:nvPr/>
        </p:nvSpPr>
        <p:spPr>
          <a:xfrm>
            <a:off x="2749672" y="2922450"/>
            <a:ext cx="5301600" cy="452400"/>
          </a:xfrm>
          <a:prstGeom prst="rect">
            <a:avLst/>
          </a:prstGeom>
          <a:noFill/>
          <a:ln>
            <a:noFill/>
          </a:ln>
        </p:spPr>
        <p:txBody>
          <a:bodyPr spcFirstLastPara="1" wrap="square" lIns="91425" tIns="91425" rIns="91425" bIns="91425" anchor="t" anchorCtr="0">
            <a:spAutoFit/>
          </a:bodyPr>
          <a:lstStyle/>
          <a:p>
            <a:pPr marL="457200" indent="-241300">
              <a:lnSpc>
                <a:spcPct val="110000"/>
              </a:lnSpc>
              <a:buClr>
                <a:srgbClr val="7089E5"/>
              </a:buClr>
              <a:buSzPct val="100000"/>
              <a:buFont typeface="Noto Sans Symbols"/>
              <a:buChar char="▪"/>
            </a:pPr>
            <a:r>
              <a:rPr lang="en-US" sz="1600" b="1" dirty="0">
                <a:solidFill>
                  <a:schemeClr val="dk1"/>
                </a:solidFill>
                <a:latin typeface="Palatino Linotype"/>
                <a:ea typeface="Palatino Linotype"/>
                <a:cs typeface="Palatino Linotype"/>
                <a:sym typeface="Palatino Linotype"/>
              </a:rPr>
              <a:t>What things can you predict about yourself?</a:t>
            </a:r>
            <a:endParaRPr sz="1600" b="1" dirty="0">
              <a:solidFill>
                <a:schemeClr val="dk1"/>
              </a:solidFill>
              <a:latin typeface="Palatino Linotype"/>
              <a:ea typeface="Palatino Linotype"/>
              <a:cs typeface="Palatino Linotype"/>
              <a:sym typeface="Palatino Linotype"/>
            </a:endParaRPr>
          </a:p>
        </p:txBody>
      </p:sp>
      <p:sp>
        <p:nvSpPr>
          <p:cNvPr id="13" name="Google Shape;688;p6">
            <a:extLst>
              <a:ext uri="{FF2B5EF4-FFF2-40B4-BE49-F238E27FC236}">
                <a16:creationId xmlns:a16="http://schemas.microsoft.com/office/drawing/2014/main" id="{6195E841-79BD-496C-6EC0-C057CD8CDF9A}"/>
              </a:ext>
            </a:extLst>
          </p:cNvPr>
          <p:cNvSpPr txBox="1"/>
          <p:nvPr/>
        </p:nvSpPr>
        <p:spPr>
          <a:xfrm>
            <a:off x="4161326" y="750350"/>
            <a:ext cx="2755800" cy="1169700"/>
          </a:xfrm>
          <a:prstGeom prst="rect">
            <a:avLst/>
          </a:prstGeom>
          <a:noFill/>
          <a:ln>
            <a:noFill/>
          </a:ln>
        </p:spPr>
        <p:txBody>
          <a:bodyPr spcFirstLastPara="1" wrap="square" lIns="91425" tIns="45700" rIns="91425" bIns="45700" anchor="t" anchorCtr="0">
            <a:spAutoFit/>
          </a:bodyPr>
          <a:lstStyle/>
          <a:p>
            <a:pPr marL="457200" lvl="0" indent="-292100" algn="l" rtl="0">
              <a:spcBef>
                <a:spcPts val="0"/>
              </a:spcBef>
              <a:spcAft>
                <a:spcPts val="0"/>
              </a:spcAft>
              <a:buClr>
                <a:srgbClr val="6F88E3"/>
              </a:buClr>
              <a:buSzPct val="75000"/>
              <a:buFont typeface="Palatino Linotype"/>
              <a:buChar char="●"/>
            </a:pPr>
            <a:r>
              <a:rPr lang="en-US" sz="1000" b="1" dirty="0">
                <a:solidFill>
                  <a:srgbClr val="6F88E3"/>
                </a:solidFill>
                <a:latin typeface="Palatino Linotype"/>
                <a:ea typeface="Palatino Linotype"/>
                <a:cs typeface="Palatino Linotype"/>
                <a:sym typeface="Palatino Linotype"/>
              </a:rPr>
              <a:t>RELATIONSHIP DYNAMICS</a:t>
            </a:r>
            <a:endParaRPr sz="1000" b="1" dirty="0">
              <a:solidFill>
                <a:srgbClr val="6F88E3"/>
              </a:solidFill>
              <a:latin typeface="Palatino Linotype"/>
              <a:ea typeface="Palatino Linotype"/>
              <a:cs typeface="Palatino Linotype"/>
              <a:sym typeface="Palatino Linotype"/>
            </a:endParaRPr>
          </a:p>
          <a:p>
            <a:pPr marL="457200" lvl="0" indent="-292100" algn="l" rtl="0">
              <a:spcBef>
                <a:spcPts val="0"/>
              </a:spcBef>
              <a:spcAft>
                <a:spcPts val="0"/>
              </a:spcAft>
              <a:buClr>
                <a:srgbClr val="6F88E3"/>
              </a:buClr>
              <a:buSzPct val="75000"/>
              <a:buFont typeface="Palatino Linotype"/>
              <a:buChar char="●"/>
            </a:pPr>
            <a:r>
              <a:rPr lang="en-US" sz="1000" b="1" dirty="0">
                <a:solidFill>
                  <a:srgbClr val="6F88E3"/>
                </a:solidFill>
                <a:latin typeface="Palatino Linotype"/>
                <a:ea typeface="Palatino Linotype"/>
                <a:cs typeface="Palatino Linotype"/>
                <a:sym typeface="Palatino Linotype"/>
              </a:rPr>
              <a:t>HUNDER</a:t>
            </a:r>
            <a:endParaRPr sz="1000" b="1" dirty="0">
              <a:solidFill>
                <a:srgbClr val="6F88E3"/>
              </a:solidFill>
              <a:latin typeface="Palatino Linotype"/>
              <a:ea typeface="Palatino Linotype"/>
              <a:cs typeface="Palatino Linotype"/>
              <a:sym typeface="Palatino Linotype"/>
            </a:endParaRPr>
          </a:p>
          <a:p>
            <a:pPr marL="457200" lvl="0" indent="-292100" algn="l" rtl="0">
              <a:spcBef>
                <a:spcPts val="0"/>
              </a:spcBef>
              <a:spcAft>
                <a:spcPts val="0"/>
              </a:spcAft>
              <a:buClr>
                <a:srgbClr val="6F88E3"/>
              </a:buClr>
              <a:buSzPct val="75000"/>
              <a:buFont typeface="Palatino Linotype"/>
              <a:buChar char="●"/>
            </a:pPr>
            <a:r>
              <a:rPr lang="en-US" sz="1000" b="1" dirty="0">
                <a:solidFill>
                  <a:srgbClr val="6F88E3"/>
                </a:solidFill>
                <a:latin typeface="Palatino Linotype"/>
                <a:ea typeface="Palatino Linotype"/>
                <a:cs typeface="Palatino Linotype"/>
                <a:sym typeface="Palatino Linotype"/>
              </a:rPr>
              <a:t>ENERGY LEVELS</a:t>
            </a:r>
            <a:endParaRPr sz="1000" b="1" dirty="0">
              <a:solidFill>
                <a:srgbClr val="6F88E3"/>
              </a:solidFill>
              <a:latin typeface="Palatino Linotype"/>
              <a:ea typeface="Palatino Linotype"/>
              <a:cs typeface="Palatino Linotype"/>
              <a:sym typeface="Palatino Linotype"/>
            </a:endParaRPr>
          </a:p>
          <a:p>
            <a:pPr marL="457200" lvl="0" indent="-292100" algn="l" rtl="0">
              <a:spcBef>
                <a:spcPts val="0"/>
              </a:spcBef>
              <a:spcAft>
                <a:spcPts val="0"/>
              </a:spcAft>
              <a:buClr>
                <a:srgbClr val="6F88E3"/>
              </a:buClr>
              <a:buSzPct val="75000"/>
              <a:buFont typeface="Palatino Linotype"/>
              <a:buChar char="●"/>
            </a:pPr>
            <a:r>
              <a:rPr lang="en-US" sz="1000" b="1" dirty="0">
                <a:solidFill>
                  <a:srgbClr val="6F88E3"/>
                </a:solidFill>
                <a:latin typeface="Palatino Linotype"/>
                <a:ea typeface="Palatino Linotype"/>
                <a:cs typeface="Palatino Linotype"/>
                <a:sym typeface="Palatino Linotype"/>
              </a:rPr>
              <a:t>MOODS</a:t>
            </a:r>
            <a:endParaRPr sz="1000" b="1" dirty="0">
              <a:solidFill>
                <a:srgbClr val="6F88E3"/>
              </a:solidFill>
              <a:latin typeface="Palatino Linotype"/>
              <a:ea typeface="Palatino Linotype"/>
              <a:cs typeface="Palatino Linotype"/>
              <a:sym typeface="Palatino Linotype"/>
            </a:endParaRPr>
          </a:p>
          <a:p>
            <a:pPr marL="457200" lvl="0" indent="-292100" algn="l" rtl="0">
              <a:spcBef>
                <a:spcPts val="0"/>
              </a:spcBef>
              <a:spcAft>
                <a:spcPts val="0"/>
              </a:spcAft>
              <a:buClr>
                <a:srgbClr val="6F88E3"/>
              </a:buClr>
              <a:buSzPct val="75000"/>
              <a:buFont typeface="Palatino Linotype"/>
              <a:buChar char="●"/>
            </a:pPr>
            <a:r>
              <a:rPr lang="en-US" sz="1000" b="1" dirty="0">
                <a:solidFill>
                  <a:srgbClr val="6F88E3"/>
                </a:solidFill>
                <a:latin typeface="Palatino Linotype"/>
                <a:ea typeface="Palatino Linotype"/>
                <a:cs typeface="Palatino Linotype"/>
                <a:sym typeface="Palatino Linotype"/>
              </a:rPr>
              <a:t>FRUSTRATED</a:t>
            </a:r>
            <a:endParaRPr sz="1000" b="1" dirty="0">
              <a:solidFill>
                <a:srgbClr val="6F88E3"/>
              </a:solidFill>
              <a:latin typeface="Palatino Linotype"/>
              <a:ea typeface="Palatino Linotype"/>
              <a:cs typeface="Palatino Linotype"/>
              <a:sym typeface="Palatino Linotype"/>
            </a:endParaRPr>
          </a:p>
          <a:p>
            <a:pPr marL="457200" lvl="0" indent="-292100" algn="l" rtl="0">
              <a:spcBef>
                <a:spcPts val="0"/>
              </a:spcBef>
              <a:spcAft>
                <a:spcPts val="0"/>
              </a:spcAft>
              <a:buClr>
                <a:srgbClr val="6F88E3"/>
              </a:buClr>
              <a:buSzPct val="75000"/>
              <a:buFont typeface="Palatino Linotype"/>
              <a:buChar char="●"/>
            </a:pPr>
            <a:r>
              <a:rPr lang="en-US" sz="1000" b="1" dirty="0">
                <a:solidFill>
                  <a:srgbClr val="6F88E3"/>
                </a:solidFill>
                <a:latin typeface="Palatino Linotype"/>
                <a:ea typeface="Palatino Linotype"/>
                <a:cs typeface="Palatino Linotype"/>
                <a:sym typeface="Palatino Linotype"/>
              </a:rPr>
              <a:t>EXCITEMENT</a:t>
            </a:r>
            <a:endParaRPr sz="1000" b="1" dirty="0">
              <a:solidFill>
                <a:srgbClr val="6F88E3"/>
              </a:solidFill>
              <a:latin typeface="Palatino Linotype"/>
              <a:ea typeface="Palatino Linotype"/>
              <a:cs typeface="Palatino Linotype"/>
              <a:sym typeface="Palatino Linotype"/>
            </a:endParaRPr>
          </a:p>
          <a:p>
            <a:pPr marL="457200" lvl="0" indent="-292100" algn="l" rtl="0">
              <a:spcBef>
                <a:spcPts val="0"/>
              </a:spcBef>
              <a:spcAft>
                <a:spcPts val="0"/>
              </a:spcAft>
              <a:buClr>
                <a:srgbClr val="6F88E3"/>
              </a:buClr>
              <a:buSzPct val="75000"/>
              <a:buFont typeface="Palatino Linotype"/>
              <a:buChar char="●"/>
            </a:pPr>
            <a:r>
              <a:rPr lang="en-US" sz="1000" b="1" dirty="0">
                <a:solidFill>
                  <a:srgbClr val="6F88E3"/>
                </a:solidFill>
                <a:latin typeface="Palatino Linotype"/>
                <a:ea typeface="Palatino Linotype"/>
                <a:cs typeface="Palatino Linotype"/>
                <a:sym typeface="Palatino Linotype"/>
              </a:rPr>
              <a:t>HYPER</a:t>
            </a:r>
            <a:endParaRPr sz="1000" b="1" dirty="0">
              <a:solidFill>
                <a:srgbClr val="6F88E3"/>
              </a:solidFill>
              <a:latin typeface="Palatino Linotype"/>
              <a:ea typeface="Palatino Linotype"/>
              <a:cs typeface="Palatino Linotype"/>
              <a:sym typeface="Palatino Linotype"/>
            </a:endParaRPr>
          </a:p>
        </p:txBody>
      </p:sp>
      <p:sp>
        <p:nvSpPr>
          <p:cNvPr id="14" name="Google Shape;689;p6">
            <a:extLst>
              <a:ext uri="{FF2B5EF4-FFF2-40B4-BE49-F238E27FC236}">
                <a16:creationId xmlns:a16="http://schemas.microsoft.com/office/drawing/2014/main" id="{5C5607E3-A2AA-AE97-7FA6-7C3098C3DA43}"/>
              </a:ext>
            </a:extLst>
          </p:cNvPr>
          <p:cNvSpPr txBox="1"/>
          <p:nvPr/>
        </p:nvSpPr>
        <p:spPr>
          <a:xfrm>
            <a:off x="1380900" y="4314201"/>
            <a:ext cx="7642200" cy="50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dk1"/>
                </a:solidFill>
                <a:latin typeface="Palatino Linotype"/>
                <a:ea typeface="Palatino Linotype"/>
                <a:cs typeface="Palatino Linotype"/>
                <a:sym typeface="Palatino Linotype"/>
              </a:rPr>
              <a:t>THERE IS VALUE IN KNOWING WHAT’S COMING!</a:t>
            </a:r>
            <a:endParaRPr sz="1800" b="1" dirty="0">
              <a:solidFill>
                <a:schemeClr val="dk1"/>
              </a:solidFill>
              <a:latin typeface="Palatino Linotype"/>
              <a:ea typeface="Palatino Linotype"/>
              <a:cs typeface="Palatino Linotype"/>
              <a:sym typeface="Palatino Linotype"/>
            </a:endParaRPr>
          </a:p>
        </p:txBody>
      </p:sp>
      <p:pic>
        <p:nvPicPr>
          <p:cNvPr id="15" name="Picture 14" descr="Businessman thinking">
            <a:extLst>
              <a:ext uri="{FF2B5EF4-FFF2-40B4-BE49-F238E27FC236}">
                <a16:creationId xmlns:a16="http://schemas.microsoft.com/office/drawing/2014/main" id="{B330EFCA-54B3-935B-08A6-FCA73B1D303E}"/>
              </a:ext>
            </a:extLst>
          </p:cNvPr>
          <p:cNvPicPr>
            <a:picLocks noChangeAspect="1"/>
          </p:cNvPicPr>
          <p:nvPr/>
        </p:nvPicPr>
        <p:blipFill>
          <a:blip r:embed="rId3"/>
          <a:stretch>
            <a:fillRect/>
          </a:stretch>
        </p:blipFill>
        <p:spPr>
          <a:xfrm>
            <a:off x="598334" y="917318"/>
            <a:ext cx="1293784" cy="3919208"/>
          </a:xfrm>
          <a:prstGeom prst="rect">
            <a:avLst/>
          </a:prstGeom>
        </p:spPr>
      </p:pic>
    </p:spTree>
    <p:extLst>
      <p:ext uri="{BB962C8B-B14F-4D97-AF65-F5344CB8AC3E}">
        <p14:creationId xmlns:p14="http://schemas.microsoft.com/office/powerpoint/2010/main" val="7845252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grpSp>
        <p:nvGrpSpPr>
          <p:cNvPr id="372" name="Google Shape;372;p2"/>
          <p:cNvGrpSpPr/>
          <p:nvPr/>
        </p:nvGrpSpPr>
        <p:grpSpPr>
          <a:xfrm>
            <a:off x="-313134" y="0"/>
            <a:ext cx="9438087" cy="5139928"/>
            <a:chOff x="-417513" y="0"/>
            <a:chExt cx="12584114" cy="6853238"/>
          </a:xfrm>
        </p:grpSpPr>
        <p:sp>
          <p:nvSpPr>
            <p:cNvPr id="373" name="Google Shape;373;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
          <p:cNvGrpSpPr/>
          <p:nvPr/>
        </p:nvGrpSpPr>
        <p:grpSpPr>
          <a:xfrm>
            <a:off x="600108" y="1274691"/>
            <a:ext cx="2755857" cy="2602816"/>
            <a:chOff x="697883" y="1816768"/>
            <a:chExt cx="3674476" cy="3470421"/>
          </a:xfrm>
        </p:grpSpPr>
        <p:sp>
          <p:nvSpPr>
            <p:cNvPr id="395" name="Google Shape;395;p2"/>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396" name="Google Shape;396;p2"/>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
          <p:cNvSpPr/>
          <p:nvPr/>
        </p:nvSpPr>
        <p:spPr>
          <a:xfrm>
            <a:off x="0" y="0"/>
            <a:ext cx="9144000" cy="5143500"/>
          </a:xfrm>
          <a:prstGeom prst="rect">
            <a:avLst/>
          </a:prstGeom>
          <a:solidFill>
            <a:srgbClr val="F554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399" name="Google Shape;399;p2"/>
          <p:cNvGrpSpPr/>
          <p:nvPr/>
        </p:nvGrpSpPr>
        <p:grpSpPr>
          <a:xfrm>
            <a:off x="-313134" y="0"/>
            <a:ext cx="9438087" cy="5139928"/>
            <a:chOff x="-417513" y="0"/>
            <a:chExt cx="12584114" cy="6853238"/>
          </a:xfrm>
        </p:grpSpPr>
        <p:sp>
          <p:nvSpPr>
            <p:cNvPr id="400" name="Google Shape;400;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01" name="Google Shape;401;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901"/>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p:nvPr/>
        </p:nvSpPr>
        <p:spPr>
          <a:xfrm>
            <a:off x="-22620" y="-5841"/>
            <a:ext cx="9144000" cy="406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cxnSp>
        <p:nvCxnSpPr>
          <p:cNvPr id="423" name="Google Shape;423;p2"/>
          <p:cNvCxnSpPr/>
          <p:nvPr/>
        </p:nvCxnSpPr>
        <p:spPr>
          <a:xfrm>
            <a:off x="2448197" y="900112"/>
            <a:ext cx="0" cy="2657979"/>
          </a:xfrm>
          <a:prstGeom prst="straightConnector1">
            <a:avLst/>
          </a:prstGeom>
          <a:noFill/>
          <a:ln w="12700" cap="flat" cmpd="sng">
            <a:solidFill>
              <a:srgbClr val="6F88E3"/>
            </a:solidFill>
            <a:prstDash val="solid"/>
            <a:round/>
            <a:headEnd type="none" w="sm" len="sm"/>
            <a:tailEnd type="none" w="sm" len="sm"/>
          </a:ln>
        </p:spPr>
      </p:cxnSp>
      <p:sp>
        <p:nvSpPr>
          <p:cNvPr id="2" name="Google Shape;744;g1e56043f0b0_0_11">
            <a:extLst>
              <a:ext uri="{FF2B5EF4-FFF2-40B4-BE49-F238E27FC236}">
                <a16:creationId xmlns:a16="http://schemas.microsoft.com/office/drawing/2014/main" id="{EF6F4705-851F-226C-9CB2-022994DB2B72}"/>
              </a:ext>
            </a:extLst>
          </p:cNvPr>
          <p:cNvSpPr txBox="1">
            <a:spLocks/>
          </p:cNvSpPr>
          <p:nvPr/>
        </p:nvSpPr>
        <p:spPr>
          <a:xfrm>
            <a:off x="-459060" y="313006"/>
            <a:ext cx="3490500" cy="922800"/>
          </a:xfrm>
          <a:prstGeom prst="rect">
            <a:avLst/>
          </a:prstGeom>
          <a:noFill/>
          <a:ln>
            <a:noFill/>
          </a:ln>
        </p:spPr>
        <p:txBody>
          <a:bodyPr spcFirstLastPara="1" wrap="square" lIns="228600" tIns="228600" rIns="228600" bIns="228600" anchor="t" anchorCtr="0">
            <a:normAutofit fontScale="97500"/>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1"/>
              </a:buClr>
              <a:buSzPts val="2800"/>
              <a:buFont typeface="Century Gothic"/>
              <a:buNone/>
              <a:defRPr sz="30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buClr>
                <a:schemeClr val="accent1"/>
              </a:buClr>
              <a:buSzPct val="86419"/>
              <a:buFont typeface="Palatino Linotype"/>
              <a:buNone/>
            </a:pPr>
            <a:r>
              <a:rPr lang="en-US" sz="3200" b="1" dirty="0">
                <a:solidFill>
                  <a:srgbClr val="6F88E3"/>
                </a:solidFill>
                <a:latin typeface="Palatino Linotype"/>
                <a:sym typeface="Palatino Linotype"/>
              </a:rPr>
              <a:t>PREPARE</a:t>
            </a:r>
            <a:endParaRPr lang="en-US" sz="3200" b="1" dirty="0">
              <a:solidFill>
                <a:srgbClr val="6F88E3"/>
              </a:solidFill>
              <a:latin typeface="Palatino Linotype"/>
            </a:endParaRPr>
          </a:p>
        </p:txBody>
      </p:sp>
      <p:sp>
        <p:nvSpPr>
          <p:cNvPr id="16" name="Google Shape;746;g1e56043f0b0_0_11">
            <a:extLst>
              <a:ext uri="{FF2B5EF4-FFF2-40B4-BE49-F238E27FC236}">
                <a16:creationId xmlns:a16="http://schemas.microsoft.com/office/drawing/2014/main" id="{74BEBB05-01E4-E291-6F21-B02155C1E7B9}"/>
              </a:ext>
            </a:extLst>
          </p:cNvPr>
          <p:cNvSpPr txBox="1">
            <a:spLocks noGrp="1"/>
          </p:cNvSpPr>
          <p:nvPr>
            <p:ph type="body" idx="1"/>
          </p:nvPr>
        </p:nvSpPr>
        <p:spPr>
          <a:xfrm>
            <a:off x="2589084" y="1023799"/>
            <a:ext cx="6772800" cy="3972000"/>
          </a:xfrm>
          <a:prstGeom prst="rect">
            <a:avLst/>
          </a:prstGeom>
          <a:noFill/>
          <a:ln>
            <a:noFill/>
          </a:ln>
        </p:spPr>
        <p:txBody>
          <a:bodyPr spcFirstLastPara="1" wrap="square" lIns="91425" tIns="45700" rIns="91425" bIns="45700" anchor="t" anchorCtr="0">
            <a:noAutofit/>
          </a:bodyPr>
          <a:lstStyle/>
          <a:p>
            <a:pPr marL="457200" lvl="0" indent="-228600" algn="l" rtl="0">
              <a:lnSpc>
                <a:spcPct val="110000"/>
              </a:lnSpc>
              <a:spcBef>
                <a:spcPts val="0"/>
              </a:spcBef>
              <a:spcAft>
                <a:spcPts val="0"/>
              </a:spcAft>
              <a:buClr>
                <a:srgbClr val="7089E5"/>
              </a:buClr>
              <a:buSzPct val="100000"/>
              <a:buFont typeface="Noto Sans Symbols"/>
              <a:buChar char="▪"/>
            </a:pPr>
            <a:r>
              <a:rPr lang="en-US" sz="1600" b="1" dirty="0"/>
              <a:t>Why prepare?</a:t>
            </a:r>
            <a:endParaRPr dirty="0"/>
          </a:p>
          <a:p>
            <a:pPr marL="914400" lvl="1" indent="-228600" algn="l" rtl="0">
              <a:lnSpc>
                <a:spcPct val="110000"/>
              </a:lnSpc>
              <a:spcBef>
                <a:spcPts val="600"/>
              </a:spcBef>
              <a:spcAft>
                <a:spcPts val="0"/>
              </a:spcAft>
              <a:buClr>
                <a:srgbClr val="7089E5"/>
              </a:buClr>
              <a:buSzPct val="100000"/>
              <a:buFont typeface="Noto Sans Symbols"/>
              <a:buChar char="▪"/>
            </a:pPr>
            <a:r>
              <a:rPr lang="en-US" sz="1600" dirty="0"/>
              <a:t>Helps increase your confidence</a:t>
            </a:r>
            <a:endParaRPr dirty="0"/>
          </a:p>
          <a:p>
            <a:pPr marL="914400" lvl="1" indent="-228600" algn="l" rtl="0">
              <a:lnSpc>
                <a:spcPct val="110000"/>
              </a:lnSpc>
              <a:spcBef>
                <a:spcPts val="600"/>
              </a:spcBef>
              <a:spcAft>
                <a:spcPts val="0"/>
              </a:spcAft>
              <a:buClr>
                <a:srgbClr val="7089E5"/>
              </a:buClr>
              <a:buSzPct val="100000"/>
              <a:buFont typeface="Noto Sans Symbols"/>
              <a:buChar char="▪"/>
            </a:pPr>
            <a:r>
              <a:rPr lang="en-US" sz="1600" dirty="0"/>
              <a:t>Remain calm in stressful situations</a:t>
            </a:r>
            <a:endParaRPr dirty="0"/>
          </a:p>
          <a:p>
            <a:pPr marL="914400" lvl="1" indent="-228600" algn="l" rtl="0">
              <a:lnSpc>
                <a:spcPct val="110000"/>
              </a:lnSpc>
              <a:spcBef>
                <a:spcPts val="600"/>
              </a:spcBef>
              <a:spcAft>
                <a:spcPts val="0"/>
              </a:spcAft>
              <a:buClr>
                <a:srgbClr val="7089E5"/>
              </a:buClr>
              <a:buSzPct val="100000"/>
              <a:buFont typeface="Noto Sans Symbols"/>
              <a:buChar char="▪"/>
            </a:pPr>
            <a:r>
              <a:rPr lang="en-US" sz="1600" dirty="0"/>
              <a:t>Use time effectively</a:t>
            </a:r>
            <a:endParaRPr dirty="0"/>
          </a:p>
          <a:p>
            <a:pPr marL="914400" lvl="1" indent="-228600" algn="l" rtl="0">
              <a:lnSpc>
                <a:spcPct val="110000"/>
              </a:lnSpc>
              <a:spcBef>
                <a:spcPts val="600"/>
              </a:spcBef>
              <a:spcAft>
                <a:spcPts val="0"/>
              </a:spcAft>
              <a:buClr>
                <a:srgbClr val="7089E5"/>
              </a:buClr>
              <a:buSzPct val="100000"/>
              <a:buFont typeface="Noto Sans Symbols"/>
              <a:buChar char="▪"/>
            </a:pPr>
            <a:r>
              <a:rPr lang="en-US" sz="1600" dirty="0"/>
              <a:t>Enhance student learning</a:t>
            </a:r>
            <a:endParaRPr dirty="0"/>
          </a:p>
          <a:p>
            <a:pPr marL="914400" lvl="1" indent="-228600" algn="l" rtl="0">
              <a:lnSpc>
                <a:spcPct val="110000"/>
              </a:lnSpc>
              <a:spcBef>
                <a:spcPts val="600"/>
              </a:spcBef>
              <a:spcAft>
                <a:spcPts val="0"/>
              </a:spcAft>
              <a:buClr>
                <a:srgbClr val="7089E5"/>
              </a:buClr>
              <a:buSzPct val="100000"/>
              <a:buFont typeface="Noto Sans Symbols"/>
              <a:buChar char="▪"/>
            </a:pPr>
            <a:r>
              <a:rPr lang="en-US" sz="1600" dirty="0"/>
              <a:t>Fewer disciplinary issues</a:t>
            </a:r>
            <a:endParaRPr dirty="0"/>
          </a:p>
          <a:p>
            <a:pPr marL="914400" lvl="1" indent="-228600" algn="l" rtl="0">
              <a:lnSpc>
                <a:spcPct val="110000"/>
              </a:lnSpc>
              <a:spcBef>
                <a:spcPts val="600"/>
              </a:spcBef>
              <a:spcAft>
                <a:spcPts val="0"/>
              </a:spcAft>
              <a:buClr>
                <a:srgbClr val="7089E5"/>
              </a:buClr>
              <a:buSzPct val="100000"/>
              <a:buFont typeface="Noto Sans Symbols"/>
              <a:buChar char="▪"/>
            </a:pPr>
            <a:r>
              <a:rPr lang="en-US" sz="1600" dirty="0"/>
              <a:t>Increases your chances of success</a:t>
            </a:r>
            <a:endParaRPr dirty="0"/>
          </a:p>
          <a:p>
            <a:pPr marL="914400" lvl="1" indent="-116840" algn="l" rtl="0">
              <a:lnSpc>
                <a:spcPct val="110000"/>
              </a:lnSpc>
              <a:spcBef>
                <a:spcPts val="600"/>
              </a:spcBef>
              <a:spcAft>
                <a:spcPts val="0"/>
              </a:spcAft>
              <a:buSzPts val="1760"/>
              <a:buFont typeface="Noto Sans Symbols"/>
              <a:buNone/>
            </a:pPr>
            <a:endParaRPr sz="1600" dirty="0"/>
          </a:p>
        </p:txBody>
      </p:sp>
      <p:pic>
        <p:nvPicPr>
          <p:cNvPr id="22" name="Picture 21" descr="Doctor finger on chin">
            <a:extLst>
              <a:ext uri="{FF2B5EF4-FFF2-40B4-BE49-F238E27FC236}">
                <a16:creationId xmlns:a16="http://schemas.microsoft.com/office/drawing/2014/main" id="{279B7051-99B9-F7E8-9C24-A9A0B75646CA}"/>
              </a:ext>
            </a:extLst>
          </p:cNvPr>
          <p:cNvPicPr>
            <a:picLocks noChangeAspect="1"/>
          </p:cNvPicPr>
          <p:nvPr/>
        </p:nvPicPr>
        <p:blipFill>
          <a:blip r:embed="rId3"/>
          <a:stretch>
            <a:fillRect/>
          </a:stretch>
        </p:blipFill>
        <p:spPr>
          <a:xfrm>
            <a:off x="689965" y="1070419"/>
            <a:ext cx="1042889" cy="3940407"/>
          </a:xfrm>
          <a:prstGeom prst="rect">
            <a:avLst/>
          </a:prstGeom>
        </p:spPr>
      </p:pic>
    </p:spTree>
    <p:extLst>
      <p:ext uri="{BB962C8B-B14F-4D97-AF65-F5344CB8AC3E}">
        <p14:creationId xmlns:p14="http://schemas.microsoft.com/office/powerpoint/2010/main" val="42103911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grpSp>
        <p:nvGrpSpPr>
          <p:cNvPr id="372" name="Google Shape;372;p2"/>
          <p:cNvGrpSpPr/>
          <p:nvPr/>
        </p:nvGrpSpPr>
        <p:grpSpPr>
          <a:xfrm>
            <a:off x="-313134" y="0"/>
            <a:ext cx="9438087" cy="5139928"/>
            <a:chOff x="-417513" y="0"/>
            <a:chExt cx="12584114" cy="6853238"/>
          </a:xfrm>
        </p:grpSpPr>
        <p:sp>
          <p:nvSpPr>
            <p:cNvPr id="373" name="Google Shape;373;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
          <p:cNvGrpSpPr/>
          <p:nvPr/>
        </p:nvGrpSpPr>
        <p:grpSpPr>
          <a:xfrm>
            <a:off x="600108" y="1274691"/>
            <a:ext cx="2755857" cy="2602816"/>
            <a:chOff x="697883" y="1816768"/>
            <a:chExt cx="3674476" cy="3470421"/>
          </a:xfrm>
        </p:grpSpPr>
        <p:sp>
          <p:nvSpPr>
            <p:cNvPr id="395" name="Google Shape;395;p2"/>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396" name="Google Shape;396;p2"/>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
          <p:cNvSpPr/>
          <p:nvPr/>
        </p:nvSpPr>
        <p:spPr>
          <a:xfrm>
            <a:off x="0" y="0"/>
            <a:ext cx="9144000" cy="5143500"/>
          </a:xfrm>
          <a:prstGeom prst="rect">
            <a:avLst/>
          </a:prstGeom>
          <a:solidFill>
            <a:srgbClr val="F554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399" name="Google Shape;399;p2"/>
          <p:cNvGrpSpPr/>
          <p:nvPr/>
        </p:nvGrpSpPr>
        <p:grpSpPr>
          <a:xfrm>
            <a:off x="-313134" y="0"/>
            <a:ext cx="9438087" cy="5139928"/>
            <a:chOff x="-417513" y="0"/>
            <a:chExt cx="12584114" cy="6853238"/>
          </a:xfrm>
        </p:grpSpPr>
        <p:sp>
          <p:nvSpPr>
            <p:cNvPr id="400" name="Google Shape;400;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01" name="Google Shape;401;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901"/>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p:nvPr/>
        </p:nvSpPr>
        <p:spPr>
          <a:xfrm>
            <a:off x="-22620" y="-5841"/>
            <a:ext cx="9144000" cy="406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cxnSp>
        <p:nvCxnSpPr>
          <p:cNvPr id="423" name="Google Shape;423;p2"/>
          <p:cNvCxnSpPr/>
          <p:nvPr/>
        </p:nvCxnSpPr>
        <p:spPr>
          <a:xfrm>
            <a:off x="2448197" y="900112"/>
            <a:ext cx="0" cy="2657979"/>
          </a:xfrm>
          <a:prstGeom prst="straightConnector1">
            <a:avLst/>
          </a:prstGeom>
          <a:noFill/>
          <a:ln w="12700" cap="flat" cmpd="sng">
            <a:solidFill>
              <a:srgbClr val="6F88E3"/>
            </a:solidFill>
            <a:prstDash val="solid"/>
            <a:round/>
            <a:headEnd type="none" w="sm" len="sm"/>
            <a:tailEnd type="none" w="sm" len="sm"/>
          </a:ln>
        </p:spPr>
      </p:cxnSp>
      <p:sp>
        <p:nvSpPr>
          <p:cNvPr id="3" name="Google Shape;801;p7">
            <a:extLst>
              <a:ext uri="{FF2B5EF4-FFF2-40B4-BE49-F238E27FC236}">
                <a16:creationId xmlns:a16="http://schemas.microsoft.com/office/drawing/2014/main" id="{370E58B4-6EF1-8888-08E4-139D64442ABC}"/>
              </a:ext>
            </a:extLst>
          </p:cNvPr>
          <p:cNvSpPr txBox="1">
            <a:spLocks noGrp="1"/>
          </p:cNvSpPr>
          <p:nvPr>
            <p:ph type="title"/>
          </p:nvPr>
        </p:nvSpPr>
        <p:spPr>
          <a:xfrm>
            <a:off x="-258657" y="310042"/>
            <a:ext cx="3118831" cy="922927"/>
          </a:xfrm>
          <a:prstGeom prst="rect">
            <a:avLst/>
          </a:prstGeom>
          <a:noFill/>
          <a:ln>
            <a:noFill/>
          </a:ln>
        </p:spPr>
        <p:txBody>
          <a:bodyPr spcFirstLastPara="1" wrap="square" lIns="228600" tIns="228600" rIns="228600" bIns="228600" anchor="t" anchorCtr="0">
            <a:normAutofit/>
          </a:bodyPr>
          <a:lstStyle/>
          <a:p>
            <a:pPr marL="0" lvl="0" indent="0" algn="ctr" rtl="0">
              <a:lnSpc>
                <a:spcPct val="85000"/>
              </a:lnSpc>
              <a:spcBef>
                <a:spcPts val="0"/>
              </a:spcBef>
              <a:spcAft>
                <a:spcPts val="0"/>
              </a:spcAft>
              <a:buClr>
                <a:schemeClr val="accent1"/>
              </a:buClr>
              <a:buSzPts val="2800"/>
              <a:buFont typeface="Palatino Linotype"/>
              <a:buNone/>
            </a:pPr>
            <a:r>
              <a:rPr lang="en-US" sz="3100" b="1" dirty="0">
                <a:solidFill>
                  <a:srgbClr val="6F88E3"/>
                </a:solidFill>
                <a:latin typeface="Palatino Linotype"/>
                <a:sym typeface="Palatino Linotype"/>
              </a:rPr>
              <a:t>PREVENT</a:t>
            </a:r>
            <a:endParaRPr sz="3100" b="1" dirty="0">
              <a:solidFill>
                <a:srgbClr val="6F88E3"/>
              </a:solidFill>
              <a:latin typeface="Palatino Linotype"/>
            </a:endParaRPr>
          </a:p>
        </p:txBody>
      </p:sp>
      <p:sp>
        <p:nvSpPr>
          <p:cNvPr id="6" name="Google Shape;803;p7">
            <a:extLst>
              <a:ext uri="{FF2B5EF4-FFF2-40B4-BE49-F238E27FC236}">
                <a16:creationId xmlns:a16="http://schemas.microsoft.com/office/drawing/2014/main" id="{AB8F10D2-906A-DFBF-6953-7BE47AEDF473}"/>
              </a:ext>
            </a:extLst>
          </p:cNvPr>
          <p:cNvSpPr txBox="1">
            <a:spLocks noGrp="1"/>
          </p:cNvSpPr>
          <p:nvPr>
            <p:ph type="body" idx="1"/>
          </p:nvPr>
        </p:nvSpPr>
        <p:spPr>
          <a:xfrm>
            <a:off x="2396983" y="164732"/>
            <a:ext cx="6773700" cy="3907800"/>
          </a:xfrm>
          <a:prstGeom prst="rect">
            <a:avLst/>
          </a:prstGeom>
          <a:noFill/>
          <a:ln>
            <a:noFill/>
          </a:ln>
        </p:spPr>
        <p:txBody>
          <a:bodyPr spcFirstLastPara="1" wrap="square" lIns="91425" tIns="45700" rIns="91425" bIns="45700" anchor="t" anchorCtr="0">
            <a:normAutofit/>
          </a:bodyPr>
          <a:lstStyle/>
          <a:p>
            <a:pPr marL="457200" lvl="0" indent="-116840" algn="l" rtl="0">
              <a:lnSpc>
                <a:spcPct val="110000"/>
              </a:lnSpc>
              <a:spcBef>
                <a:spcPts val="0"/>
              </a:spcBef>
              <a:spcAft>
                <a:spcPts val="0"/>
              </a:spcAft>
              <a:buSzPct val="110000"/>
              <a:buFont typeface="Noto Sans Symbols"/>
              <a:buNone/>
            </a:pPr>
            <a:endParaRPr sz="1600" dirty="0"/>
          </a:p>
          <a:p>
            <a:pPr marL="457200" lvl="0" indent="-220218" algn="l" rtl="0">
              <a:lnSpc>
                <a:spcPct val="110000"/>
              </a:lnSpc>
              <a:spcBef>
                <a:spcPts val="600"/>
              </a:spcBef>
              <a:spcAft>
                <a:spcPts val="0"/>
              </a:spcAft>
              <a:buClr>
                <a:srgbClr val="7089E5"/>
              </a:buClr>
              <a:buSzPct val="110000"/>
              <a:buFont typeface="Noto Sans Symbols"/>
              <a:buChar char="▪"/>
            </a:pPr>
            <a:r>
              <a:rPr lang="en-US" sz="1600" b="1" dirty="0"/>
              <a:t>What things can you prevent based on how you predict and prepare?</a:t>
            </a:r>
            <a:endParaRPr dirty="0"/>
          </a:p>
          <a:p>
            <a:pPr marL="228600" lvl="0" indent="0" algn="l" rtl="0">
              <a:lnSpc>
                <a:spcPct val="110000"/>
              </a:lnSpc>
              <a:spcBef>
                <a:spcPts val="600"/>
              </a:spcBef>
              <a:spcAft>
                <a:spcPts val="0"/>
              </a:spcAft>
              <a:buSzPct val="110000"/>
              <a:buNone/>
            </a:pPr>
            <a:r>
              <a:rPr lang="en-US" sz="1600" b="1" dirty="0"/>
              <a:t>	Examples</a:t>
            </a:r>
            <a:r>
              <a:rPr lang="en-US" sz="1600" dirty="0"/>
              <a:t>:</a:t>
            </a:r>
            <a:endParaRPr dirty="0"/>
          </a:p>
          <a:p>
            <a:pPr lvl="2" indent="-216693">
              <a:lnSpc>
                <a:spcPct val="110000"/>
              </a:lnSpc>
              <a:spcBef>
                <a:spcPts val="600"/>
              </a:spcBef>
              <a:buClr>
                <a:srgbClr val="6F88E3"/>
              </a:buClr>
              <a:buSzPct val="75000"/>
              <a:buFont typeface="Noto Sans Symbols"/>
              <a:buChar char="▪"/>
            </a:pPr>
            <a:r>
              <a:rPr lang="en-US" sz="1550" dirty="0"/>
              <a:t>Student conflicts</a:t>
            </a:r>
            <a:endParaRPr sz="1550" dirty="0"/>
          </a:p>
          <a:p>
            <a:pPr lvl="2" indent="-216693">
              <a:lnSpc>
                <a:spcPct val="110000"/>
              </a:lnSpc>
              <a:spcBef>
                <a:spcPts val="600"/>
              </a:spcBef>
              <a:buClr>
                <a:srgbClr val="6F88E3"/>
              </a:buClr>
              <a:buSzPct val="75000"/>
              <a:buFont typeface="Noto Sans Symbols"/>
              <a:buChar char="▪"/>
            </a:pPr>
            <a:r>
              <a:rPr lang="en-US" sz="1550" dirty="0"/>
              <a:t>Counter-aggression</a:t>
            </a:r>
            <a:endParaRPr sz="1550" dirty="0"/>
          </a:p>
          <a:p>
            <a:pPr lvl="2" indent="-216693">
              <a:lnSpc>
                <a:spcPct val="110000"/>
              </a:lnSpc>
              <a:spcBef>
                <a:spcPts val="600"/>
              </a:spcBef>
              <a:buClr>
                <a:srgbClr val="6F88E3"/>
              </a:buClr>
              <a:buSzPct val="75000"/>
              <a:buFont typeface="Noto Sans Symbols"/>
              <a:buChar char="▪"/>
            </a:pPr>
            <a:r>
              <a:rPr lang="en-US" sz="1550" dirty="0"/>
              <a:t>Disruptive behavior</a:t>
            </a:r>
            <a:endParaRPr sz="1550" dirty="0"/>
          </a:p>
          <a:p>
            <a:pPr lvl="2" indent="-216693">
              <a:lnSpc>
                <a:spcPct val="110000"/>
              </a:lnSpc>
              <a:spcBef>
                <a:spcPts val="600"/>
              </a:spcBef>
              <a:buClr>
                <a:srgbClr val="6F88E3"/>
              </a:buClr>
              <a:buSzPct val="75000"/>
              <a:buFont typeface="Noto Sans Symbols"/>
              <a:buChar char="▪"/>
            </a:pPr>
            <a:r>
              <a:rPr lang="en-US" sz="1550" dirty="0"/>
              <a:t>Kids feeling left out</a:t>
            </a:r>
            <a:endParaRPr sz="1550" dirty="0"/>
          </a:p>
          <a:p>
            <a:pPr lvl="2" indent="-216693">
              <a:lnSpc>
                <a:spcPct val="110000"/>
              </a:lnSpc>
              <a:spcBef>
                <a:spcPts val="600"/>
              </a:spcBef>
              <a:buClr>
                <a:srgbClr val="6F88E3"/>
              </a:buClr>
              <a:buSzPct val="75000"/>
              <a:buFont typeface="Noto Sans Symbols"/>
              <a:buChar char="▪"/>
            </a:pPr>
            <a:r>
              <a:rPr lang="en-US" sz="1550" dirty="0"/>
              <a:t>Staff frustration</a:t>
            </a:r>
          </a:p>
          <a:p>
            <a:pPr marL="914400" lvl="1" indent="-216693" algn="l" rtl="0">
              <a:lnSpc>
                <a:spcPct val="110000"/>
              </a:lnSpc>
              <a:spcBef>
                <a:spcPts val="600"/>
              </a:spcBef>
              <a:spcAft>
                <a:spcPts val="0"/>
              </a:spcAft>
              <a:buSzPct val="100000"/>
              <a:buFont typeface="Noto Sans Symbols"/>
              <a:buChar char="▪"/>
            </a:pPr>
            <a:endParaRPr lang="en-US" sz="1700" dirty="0"/>
          </a:p>
          <a:p>
            <a:pPr indent="-220218">
              <a:lnSpc>
                <a:spcPct val="110000"/>
              </a:lnSpc>
              <a:spcBef>
                <a:spcPts val="600"/>
              </a:spcBef>
              <a:buClr>
                <a:srgbClr val="7089E5"/>
              </a:buClr>
              <a:buSzPct val="110000"/>
              <a:buFont typeface="Noto Sans Symbols"/>
              <a:buChar char="▪"/>
            </a:pPr>
            <a:r>
              <a:rPr lang="en-US" sz="1600" b="1" dirty="0"/>
              <a:t>Scenario discussion</a:t>
            </a:r>
          </a:p>
          <a:p>
            <a:pPr marL="457200" lvl="0" indent="-116840" algn="l" rtl="0">
              <a:lnSpc>
                <a:spcPct val="110000"/>
              </a:lnSpc>
              <a:spcBef>
                <a:spcPts val="600"/>
              </a:spcBef>
              <a:spcAft>
                <a:spcPts val="0"/>
              </a:spcAft>
              <a:buSzPct val="110000"/>
              <a:buFont typeface="Noto Sans Symbols"/>
              <a:buNone/>
            </a:pPr>
            <a:endParaRPr sz="1600" dirty="0"/>
          </a:p>
          <a:p>
            <a:pPr marL="457200" lvl="0" indent="-116840" algn="l" rtl="0">
              <a:lnSpc>
                <a:spcPct val="110000"/>
              </a:lnSpc>
              <a:spcBef>
                <a:spcPts val="600"/>
              </a:spcBef>
              <a:spcAft>
                <a:spcPts val="600"/>
              </a:spcAft>
              <a:buSzPct val="110000"/>
              <a:buFont typeface="Noto Sans Symbols"/>
              <a:buNone/>
            </a:pPr>
            <a:endParaRPr sz="1600" dirty="0"/>
          </a:p>
        </p:txBody>
      </p:sp>
      <p:pic>
        <p:nvPicPr>
          <p:cNvPr id="8" name="Picture 7" descr="Businesswoman writing on notepad smiling">
            <a:extLst>
              <a:ext uri="{FF2B5EF4-FFF2-40B4-BE49-F238E27FC236}">
                <a16:creationId xmlns:a16="http://schemas.microsoft.com/office/drawing/2014/main" id="{444884B6-E3E1-CF24-251F-257C6961E91E}"/>
              </a:ext>
            </a:extLst>
          </p:cNvPr>
          <p:cNvPicPr>
            <a:picLocks noChangeAspect="1"/>
          </p:cNvPicPr>
          <p:nvPr/>
        </p:nvPicPr>
        <p:blipFill>
          <a:blip r:embed="rId3"/>
          <a:stretch>
            <a:fillRect/>
          </a:stretch>
        </p:blipFill>
        <p:spPr>
          <a:xfrm>
            <a:off x="622240" y="1087478"/>
            <a:ext cx="1130682" cy="3794084"/>
          </a:xfrm>
          <a:prstGeom prst="rect">
            <a:avLst/>
          </a:prstGeom>
        </p:spPr>
      </p:pic>
    </p:spTree>
    <p:extLst>
      <p:ext uri="{BB962C8B-B14F-4D97-AF65-F5344CB8AC3E}">
        <p14:creationId xmlns:p14="http://schemas.microsoft.com/office/powerpoint/2010/main" val="36733236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0"/>
        <p:cNvGrpSpPr/>
        <p:nvPr/>
      </p:nvGrpSpPr>
      <p:grpSpPr>
        <a:xfrm>
          <a:off x="0" y="0"/>
          <a:ext cx="0" cy="0"/>
          <a:chOff x="0" y="0"/>
          <a:chExt cx="0" cy="0"/>
        </a:xfrm>
      </p:grpSpPr>
      <p:grpSp>
        <p:nvGrpSpPr>
          <p:cNvPr id="751" name="Google Shape;751;p7"/>
          <p:cNvGrpSpPr/>
          <p:nvPr/>
        </p:nvGrpSpPr>
        <p:grpSpPr>
          <a:xfrm>
            <a:off x="-313134" y="0"/>
            <a:ext cx="9438087" cy="5139928"/>
            <a:chOff x="-417513" y="0"/>
            <a:chExt cx="12584114" cy="6853238"/>
          </a:xfrm>
        </p:grpSpPr>
        <p:sp>
          <p:nvSpPr>
            <p:cNvPr id="752" name="Google Shape;752;p7"/>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7"/>
          <p:cNvGrpSpPr/>
          <p:nvPr/>
        </p:nvGrpSpPr>
        <p:grpSpPr>
          <a:xfrm>
            <a:off x="600108" y="1274691"/>
            <a:ext cx="2755857" cy="2602816"/>
            <a:chOff x="697883" y="1816768"/>
            <a:chExt cx="3674476" cy="3470421"/>
          </a:xfrm>
        </p:grpSpPr>
        <p:sp>
          <p:nvSpPr>
            <p:cNvPr id="774" name="Google Shape;774;p7"/>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775" name="Google Shape;775;p7"/>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7"/>
          <p:cNvSpPr/>
          <p:nvPr/>
        </p:nvSpPr>
        <p:spPr>
          <a:xfrm>
            <a:off x="0" y="0"/>
            <a:ext cx="9144000" cy="5151906"/>
          </a:xfrm>
          <a:prstGeom prst="rect">
            <a:avLst/>
          </a:prstGeom>
          <a:solidFill>
            <a:srgbClr val="F554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778" name="Google Shape;778;p7"/>
          <p:cNvGrpSpPr/>
          <p:nvPr/>
        </p:nvGrpSpPr>
        <p:grpSpPr>
          <a:xfrm>
            <a:off x="-313134" y="0"/>
            <a:ext cx="9438087" cy="5139928"/>
            <a:chOff x="-417513" y="0"/>
            <a:chExt cx="12584114" cy="6853238"/>
          </a:xfrm>
        </p:grpSpPr>
        <p:sp>
          <p:nvSpPr>
            <p:cNvPr id="779" name="Google Shape;779;p7"/>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901"/>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7"/>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7"/>
          <p:cNvSpPr/>
          <p:nvPr/>
        </p:nvSpPr>
        <p:spPr>
          <a:xfrm>
            <a:off x="1442748" y="0"/>
            <a:ext cx="7701252" cy="515190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02" name="Google Shape;802;p7"/>
          <p:cNvSpPr/>
          <p:nvPr/>
        </p:nvSpPr>
        <p:spPr>
          <a:xfrm rot="5400000">
            <a:off x="1348427" y="716110"/>
            <a:ext cx="225581" cy="194466"/>
          </a:xfrm>
          <a:prstGeom prst="triangle">
            <a:avLst>
              <a:gd name="adj" fmla="val 50000"/>
            </a:avLst>
          </a:prstGeom>
          <a:solidFill>
            <a:schemeClr val="accent1"/>
          </a:solidFill>
          <a:ln>
            <a:solidFill>
              <a:srgbClr val="6F88E3"/>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7" name="Google Shape;809;g1e56043f0b0_0_0">
            <a:extLst>
              <a:ext uri="{FF2B5EF4-FFF2-40B4-BE49-F238E27FC236}">
                <a16:creationId xmlns:a16="http://schemas.microsoft.com/office/drawing/2014/main" id="{D5DDCD52-3A9B-BBCD-6530-DA06EB9876BB}"/>
              </a:ext>
            </a:extLst>
          </p:cNvPr>
          <p:cNvSpPr txBox="1">
            <a:spLocks noGrp="1"/>
          </p:cNvSpPr>
          <p:nvPr>
            <p:ph type="title"/>
          </p:nvPr>
        </p:nvSpPr>
        <p:spPr>
          <a:xfrm>
            <a:off x="1732718" y="410418"/>
            <a:ext cx="4673100" cy="922800"/>
          </a:xfrm>
          <a:prstGeom prst="rect">
            <a:avLst/>
          </a:prstGeom>
          <a:noFill/>
          <a:ln>
            <a:noFill/>
          </a:ln>
        </p:spPr>
        <p:txBody>
          <a:bodyPr spcFirstLastPara="1" wrap="square" lIns="228600" tIns="228600" rIns="228600" bIns="228600" anchor="t" anchorCtr="0">
            <a:normAutofit/>
          </a:bodyPr>
          <a:lstStyle/>
          <a:p>
            <a:pPr marL="0" lvl="0" indent="0" algn="l" rtl="0">
              <a:lnSpc>
                <a:spcPct val="85000"/>
              </a:lnSpc>
              <a:spcBef>
                <a:spcPts val="0"/>
              </a:spcBef>
              <a:spcAft>
                <a:spcPts val="0"/>
              </a:spcAft>
              <a:buClr>
                <a:schemeClr val="accent1"/>
              </a:buClr>
              <a:buSzPts val="2800"/>
              <a:buFont typeface="Palatino Linotype"/>
              <a:buNone/>
            </a:pPr>
            <a:r>
              <a:rPr lang="en-US" sz="2700" dirty="0">
                <a:solidFill>
                  <a:srgbClr val="7089E5"/>
                </a:solidFill>
                <a:latin typeface="Palatino Linotype"/>
                <a:ea typeface="Palatino Linotype"/>
                <a:cs typeface="Palatino Linotype"/>
                <a:sym typeface="Palatino Linotype"/>
              </a:rPr>
              <a:t>3 P’s SCENARIO</a:t>
            </a:r>
            <a:endParaRPr dirty="0">
              <a:solidFill>
                <a:srgbClr val="7089E5"/>
              </a:solidFill>
            </a:endParaRPr>
          </a:p>
        </p:txBody>
      </p:sp>
      <p:sp>
        <p:nvSpPr>
          <p:cNvPr id="6" name="Google Shape;808;g1e56043f0b0_0_0">
            <a:extLst>
              <a:ext uri="{FF2B5EF4-FFF2-40B4-BE49-F238E27FC236}">
                <a16:creationId xmlns:a16="http://schemas.microsoft.com/office/drawing/2014/main" id="{2A68335B-F316-5011-DD57-47C7BD970EBA}"/>
              </a:ext>
            </a:extLst>
          </p:cNvPr>
          <p:cNvSpPr txBox="1">
            <a:spLocks noGrp="1"/>
          </p:cNvSpPr>
          <p:nvPr>
            <p:ph type="body" idx="1"/>
          </p:nvPr>
        </p:nvSpPr>
        <p:spPr>
          <a:xfrm>
            <a:off x="2272665" y="1353988"/>
            <a:ext cx="5975410" cy="3416400"/>
          </a:xfrm>
          <a:prstGeom prst="rect">
            <a:avLst/>
          </a:prstGeom>
        </p:spPr>
        <p:txBody>
          <a:bodyPr spcFirstLastPara="1" wrap="square" lIns="91425" tIns="91425" rIns="91425" bIns="91425" anchor="t" anchorCtr="0">
            <a:normAutofit fontScale="92500" lnSpcReduction="20000"/>
          </a:bodyPr>
          <a:lstStyle/>
          <a:p>
            <a:pPr marL="457200" marR="0" lvl="0" indent="-236982" algn="just" rtl="0">
              <a:lnSpc>
                <a:spcPct val="110000"/>
              </a:lnSpc>
              <a:spcBef>
                <a:spcPts val="0"/>
              </a:spcBef>
              <a:spcAft>
                <a:spcPts val="0"/>
              </a:spcAft>
              <a:buClr>
                <a:srgbClr val="7089E5"/>
              </a:buClr>
              <a:buSzPct val="100000"/>
              <a:buChar char="▪"/>
            </a:pPr>
            <a:r>
              <a:rPr lang="en-US" sz="1600" dirty="0"/>
              <a:t>IMAGINE THAT YOU HAVE BEEN PLANNING AN OUTDOOR ACTIVITY WITH YOUR STUDENTS. THE PREVIOUS TWO DAYS YOU HAVE BEEN WORKING WITH YOUR STUDENTS TO PREPARE THEM TO PARTICIPATE IN THIS FUN AND EXCITING ACTIVITY. YOU HAVE EVEN USED PARTICIPATION IN THIS PARTICULAR ACTIVITY AS A BEHAVIOR MODIFIER TO KEEP YOUR KIDS FOCUSED ON COMPLETING WORK.  HOWEVER, TODAY, ON ACTIVITY DAY, IT IS POURING RAINING. </a:t>
            </a:r>
            <a:endParaRPr sz="1600" dirty="0"/>
          </a:p>
          <a:p>
            <a:pPr marL="457200" marR="0" lvl="0" indent="0" algn="just" rtl="0">
              <a:lnSpc>
                <a:spcPct val="110000"/>
              </a:lnSpc>
              <a:spcBef>
                <a:spcPts val="600"/>
              </a:spcBef>
              <a:spcAft>
                <a:spcPts val="0"/>
              </a:spcAft>
              <a:buNone/>
            </a:pPr>
            <a:endParaRPr sz="1000" dirty="0"/>
          </a:p>
          <a:p>
            <a:pPr marL="914400" marR="0" lvl="1" indent="-340360" algn="just" rtl="0">
              <a:lnSpc>
                <a:spcPct val="110000"/>
              </a:lnSpc>
              <a:spcBef>
                <a:spcPts val="600"/>
              </a:spcBef>
              <a:spcAft>
                <a:spcPts val="0"/>
              </a:spcAft>
              <a:buClr>
                <a:srgbClr val="7089E5"/>
              </a:buClr>
              <a:buSzPct val="74000"/>
              <a:buChar char="○"/>
            </a:pPr>
            <a:r>
              <a:rPr lang="en-US" sz="1600" b="1" dirty="0"/>
              <a:t>What predictions can you make?</a:t>
            </a:r>
            <a:endParaRPr sz="1600" b="1" dirty="0"/>
          </a:p>
          <a:p>
            <a:pPr marL="914400" marR="0" lvl="1" indent="-340360" algn="just" rtl="0">
              <a:lnSpc>
                <a:spcPct val="110000"/>
              </a:lnSpc>
              <a:spcBef>
                <a:spcPts val="600"/>
              </a:spcBef>
              <a:spcAft>
                <a:spcPts val="0"/>
              </a:spcAft>
              <a:buClr>
                <a:srgbClr val="7089E5"/>
              </a:buClr>
              <a:buSzPct val="74000"/>
              <a:buChar char="○"/>
            </a:pPr>
            <a:r>
              <a:rPr lang="en-US" sz="1600" b="1" dirty="0"/>
              <a:t>How can you be prepared as students enter the program?</a:t>
            </a:r>
            <a:endParaRPr sz="1600" b="1" dirty="0"/>
          </a:p>
          <a:p>
            <a:pPr marL="914400" marR="0" lvl="1" indent="-330200" algn="just" rtl="0">
              <a:lnSpc>
                <a:spcPct val="110000"/>
              </a:lnSpc>
              <a:spcBef>
                <a:spcPts val="600"/>
              </a:spcBef>
              <a:spcAft>
                <a:spcPts val="600"/>
              </a:spcAft>
              <a:buClr>
                <a:srgbClr val="7089E5"/>
              </a:buClr>
              <a:buSzPct val="74000"/>
              <a:buChar char="○"/>
            </a:pPr>
            <a:r>
              <a:rPr lang="en-US" sz="1600" b="1" dirty="0"/>
              <a:t>What might you have prevented?</a:t>
            </a:r>
            <a:endParaRPr sz="1600" b="1" dirty="0"/>
          </a:p>
        </p:txBody>
      </p:sp>
    </p:spTree>
    <p:extLst>
      <p:ext uri="{BB962C8B-B14F-4D97-AF65-F5344CB8AC3E}">
        <p14:creationId xmlns:p14="http://schemas.microsoft.com/office/powerpoint/2010/main" val="24810462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3"/>
        <p:cNvGrpSpPr/>
        <p:nvPr/>
      </p:nvGrpSpPr>
      <p:grpSpPr>
        <a:xfrm>
          <a:off x="0" y="0"/>
          <a:ext cx="0" cy="0"/>
          <a:chOff x="0" y="0"/>
          <a:chExt cx="0" cy="0"/>
        </a:xfrm>
      </p:grpSpPr>
      <p:grpSp>
        <p:nvGrpSpPr>
          <p:cNvPr id="814" name="Google Shape;814;p9"/>
          <p:cNvGrpSpPr/>
          <p:nvPr/>
        </p:nvGrpSpPr>
        <p:grpSpPr>
          <a:xfrm>
            <a:off x="-313134" y="0"/>
            <a:ext cx="9438087" cy="5139928"/>
            <a:chOff x="-417513" y="0"/>
            <a:chExt cx="12584114" cy="6853238"/>
          </a:xfrm>
        </p:grpSpPr>
        <p:sp>
          <p:nvSpPr>
            <p:cNvPr id="815" name="Google Shape;815;p9"/>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9"/>
          <p:cNvGrpSpPr/>
          <p:nvPr/>
        </p:nvGrpSpPr>
        <p:grpSpPr>
          <a:xfrm>
            <a:off x="600108" y="1274691"/>
            <a:ext cx="2755857" cy="2602816"/>
            <a:chOff x="697883" y="1816768"/>
            <a:chExt cx="3674476" cy="3470421"/>
          </a:xfrm>
        </p:grpSpPr>
        <p:sp>
          <p:nvSpPr>
            <p:cNvPr id="837" name="Google Shape;837;p9"/>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38" name="Google Shape;838;p9"/>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 name="Google Shape;840;p9"/>
          <p:cNvSpPr/>
          <p:nvPr/>
        </p:nvSpPr>
        <p:spPr>
          <a:xfrm>
            <a:off x="0" y="0"/>
            <a:ext cx="9144000" cy="5151906"/>
          </a:xfrm>
          <a:prstGeom prst="rect">
            <a:avLst/>
          </a:prstGeom>
          <a:solidFill>
            <a:srgbClr val="F5DB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841" name="Google Shape;841;p9"/>
          <p:cNvGrpSpPr/>
          <p:nvPr/>
        </p:nvGrpSpPr>
        <p:grpSpPr>
          <a:xfrm>
            <a:off x="-313134" y="0"/>
            <a:ext cx="9438087" cy="5139928"/>
            <a:chOff x="-417513" y="0"/>
            <a:chExt cx="12584114" cy="6853238"/>
          </a:xfrm>
        </p:grpSpPr>
        <p:sp>
          <p:nvSpPr>
            <p:cNvPr id="842" name="Google Shape;842;p9"/>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901"/>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solidFill>
              <a:srgbClr val="FFE599"/>
            </a:solid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9"/>
          <p:cNvSpPr/>
          <p:nvPr/>
        </p:nvSpPr>
        <p:spPr>
          <a:xfrm>
            <a:off x="1442748" y="0"/>
            <a:ext cx="7701252" cy="515190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64" name="Google Shape;864;p9"/>
          <p:cNvSpPr txBox="1">
            <a:spLocks noGrp="1"/>
          </p:cNvSpPr>
          <p:nvPr>
            <p:ph type="title"/>
          </p:nvPr>
        </p:nvSpPr>
        <p:spPr>
          <a:xfrm>
            <a:off x="2160363" y="472631"/>
            <a:ext cx="4673143" cy="922927"/>
          </a:xfrm>
          <a:prstGeom prst="rect">
            <a:avLst/>
          </a:prstGeom>
          <a:noFill/>
          <a:ln>
            <a:noFill/>
          </a:ln>
        </p:spPr>
        <p:txBody>
          <a:bodyPr spcFirstLastPara="1" wrap="square" lIns="228600" tIns="228600" rIns="228600" bIns="228600" anchor="t" anchorCtr="0">
            <a:normAutofit/>
          </a:bodyPr>
          <a:lstStyle/>
          <a:p>
            <a:pPr marL="0" lvl="0" indent="0" algn="l" rtl="0">
              <a:lnSpc>
                <a:spcPct val="85000"/>
              </a:lnSpc>
              <a:spcBef>
                <a:spcPts val="0"/>
              </a:spcBef>
              <a:spcAft>
                <a:spcPts val="0"/>
              </a:spcAft>
              <a:buClr>
                <a:schemeClr val="accent1"/>
              </a:buClr>
              <a:buSzPts val="2800"/>
              <a:buFont typeface="Palatino Linotype"/>
              <a:buNone/>
            </a:pPr>
            <a:r>
              <a:rPr lang="en-US" sz="2700" dirty="0">
                <a:solidFill>
                  <a:srgbClr val="7089E5"/>
                </a:solidFill>
                <a:latin typeface="Palatino Linotype"/>
                <a:ea typeface="Palatino Linotype"/>
                <a:cs typeface="Palatino Linotype"/>
                <a:sym typeface="Palatino Linotype"/>
              </a:rPr>
              <a:t>SCENARIO 1</a:t>
            </a:r>
            <a:endParaRPr dirty="0">
              <a:solidFill>
                <a:srgbClr val="7089E5"/>
              </a:solidFill>
            </a:endParaRPr>
          </a:p>
        </p:txBody>
      </p:sp>
      <p:sp>
        <p:nvSpPr>
          <p:cNvPr id="866" name="Google Shape;866;p9"/>
          <p:cNvSpPr txBox="1">
            <a:spLocks noGrp="1"/>
          </p:cNvSpPr>
          <p:nvPr>
            <p:ph type="body" idx="1"/>
          </p:nvPr>
        </p:nvSpPr>
        <p:spPr>
          <a:xfrm>
            <a:off x="2310313" y="1334935"/>
            <a:ext cx="5965941" cy="3186665"/>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just" rtl="0">
              <a:lnSpc>
                <a:spcPct val="110000"/>
              </a:lnSpc>
              <a:spcBef>
                <a:spcPts val="0"/>
              </a:spcBef>
              <a:spcAft>
                <a:spcPts val="600"/>
              </a:spcAft>
              <a:buClr>
                <a:srgbClr val="7089E5"/>
              </a:buClr>
              <a:buSzPct val="110000"/>
              <a:buFont typeface="Noto Sans Symbols"/>
              <a:buChar char="▪"/>
            </a:pPr>
            <a:r>
              <a:rPr lang="en-US" sz="1600" dirty="0"/>
              <a:t>MARTIN HAS HAD A ROUGH DAY IN SCHOOL TODAY. HIS MOM WAS CALLED BECAUSE HE THREW SOMEONE’S LUNCH IN THE TRASH. ONE OF MARTIN’S TEACHERS WORKS IN THE AFTERSCHOOL PROGRAM AND HAS REPORTED TO EVERYONE ELSE WHAT KIND OF DAY MARTIN HAD. MARTIN IS PART OF YOUR GROUP AND IS GETTING READY TO PARTICIPATE IN ONE OF YOUR ACTIVITIES WHEN HIS TEACHER COMES OVER AND BEGINS TO ADMONISH MARTIN AND TELLS HIM THAT HE WON’T BE PARTICIPATING IN ANY ACTIVITIES TODAY. HOW WOULD YOU RESPOND TO THE STAFF AND HOW WOULD YOU RESPOND TO MARTIN?</a:t>
            </a:r>
            <a:endParaRPr dirty="0"/>
          </a:p>
        </p:txBody>
      </p:sp>
      <p:sp>
        <p:nvSpPr>
          <p:cNvPr id="865" name="Google Shape;865;p9"/>
          <p:cNvSpPr/>
          <p:nvPr/>
        </p:nvSpPr>
        <p:spPr>
          <a:xfrm rot="5400000">
            <a:off x="1348427" y="716110"/>
            <a:ext cx="225581" cy="194466"/>
          </a:xfrm>
          <a:prstGeom prst="triangle">
            <a:avLst>
              <a:gd name="adj" fmla="val 50000"/>
            </a:avLst>
          </a:prstGeom>
          <a:solidFill>
            <a:srgbClr val="6F88E3"/>
          </a:solidFill>
          <a:ln>
            <a:solidFill>
              <a:srgbClr val="6F88E3"/>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89E5"/>
              </a:solidFill>
              <a:latin typeface="Palatino Linotype"/>
              <a:ea typeface="Palatino Linotype"/>
              <a:cs typeface="Palatino Linotype"/>
              <a:sym typeface="Palatino Linotype"/>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6">
                                            <p:txEl>
                                              <p:pRg st="0" end="0"/>
                                            </p:txEl>
                                          </p:spTgt>
                                        </p:tgtEl>
                                        <p:attrNameLst>
                                          <p:attrName>style.visibility</p:attrName>
                                        </p:attrNameLst>
                                      </p:cBhvr>
                                      <p:to>
                                        <p:strVal val="visible"/>
                                      </p:to>
                                    </p:set>
                                    <p:animEffect transition="in" filter="fade">
                                      <p:cBhvr>
                                        <p:cTn id="7" dur="1000"/>
                                        <p:tgtEl>
                                          <p:spTgt spid="8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0"/>
        <p:cNvGrpSpPr/>
        <p:nvPr/>
      </p:nvGrpSpPr>
      <p:grpSpPr>
        <a:xfrm>
          <a:off x="0" y="0"/>
          <a:ext cx="0" cy="0"/>
          <a:chOff x="0" y="0"/>
          <a:chExt cx="0" cy="0"/>
        </a:xfrm>
      </p:grpSpPr>
      <p:grpSp>
        <p:nvGrpSpPr>
          <p:cNvPr id="871" name="Google Shape;871;p10"/>
          <p:cNvGrpSpPr/>
          <p:nvPr/>
        </p:nvGrpSpPr>
        <p:grpSpPr>
          <a:xfrm>
            <a:off x="-313134" y="0"/>
            <a:ext cx="9438087" cy="5139928"/>
            <a:chOff x="-417513" y="0"/>
            <a:chExt cx="12584114" cy="6853238"/>
          </a:xfrm>
        </p:grpSpPr>
        <p:sp>
          <p:nvSpPr>
            <p:cNvPr id="872" name="Google Shape;872;p10"/>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0"/>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0"/>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0"/>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0"/>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0"/>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0"/>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0"/>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0"/>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0"/>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0"/>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0"/>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0"/>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0"/>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0"/>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0"/>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0"/>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0"/>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10"/>
          <p:cNvGrpSpPr/>
          <p:nvPr/>
        </p:nvGrpSpPr>
        <p:grpSpPr>
          <a:xfrm>
            <a:off x="600108" y="1274691"/>
            <a:ext cx="2755857" cy="2602816"/>
            <a:chOff x="697883" y="1816768"/>
            <a:chExt cx="3674476" cy="3470421"/>
          </a:xfrm>
        </p:grpSpPr>
        <p:sp>
          <p:nvSpPr>
            <p:cNvPr id="894" name="Google Shape;894;p10"/>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95" name="Google Shape;895;p10"/>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10"/>
          <p:cNvSpPr/>
          <p:nvPr/>
        </p:nvSpPr>
        <p:spPr>
          <a:xfrm>
            <a:off x="0" y="0"/>
            <a:ext cx="9144000" cy="5151906"/>
          </a:xfrm>
          <a:prstGeom prst="rect">
            <a:avLst/>
          </a:prstGeom>
          <a:solidFill>
            <a:srgbClr val="F5DB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898" name="Google Shape;898;p10"/>
          <p:cNvGrpSpPr/>
          <p:nvPr/>
        </p:nvGrpSpPr>
        <p:grpSpPr>
          <a:xfrm>
            <a:off x="-313134" y="0"/>
            <a:ext cx="9438087" cy="5139928"/>
            <a:chOff x="-417513" y="0"/>
            <a:chExt cx="12584114" cy="6853238"/>
          </a:xfrm>
        </p:grpSpPr>
        <p:sp>
          <p:nvSpPr>
            <p:cNvPr id="899" name="Google Shape;899;p10"/>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0"/>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0"/>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0"/>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0"/>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901"/>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solidFill>
              <a:srgbClr val="FFE599"/>
            </a:solid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0"/>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10"/>
          <p:cNvSpPr/>
          <p:nvPr/>
        </p:nvSpPr>
        <p:spPr>
          <a:xfrm>
            <a:off x="1442748" y="0"/>
            <a:ext cx="7701252" cy="515190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921" name="Google Shape;921;p10"/>
          <p:cNvSpPr txBox="1">
            <a:spLocks noGrp="1"/>
          </p:cNvSpPr>
          <p:nvPr>
            <p:ph type="title"/>
          </p:nvPr>
        </p:nvSpPr>
        <p:spPr>
          <a:xfrm>
            <a:off x="2160363" y="465431"/>
            <a:ext cx="4673143" cy="922927"/>
          </a:xfrm>
          <a:prstGeom prst="rect">
            <a:avLst/>
          </a:prstGeom>
          <a:noFill/>
          <a:ln>
            <a:noFill/>
          </a:ln>
        </p:spPr>
        <p:txBody>
          <a:bodyPr spcFirstLastPara="1" wrap="square" lIns="228600" tIns="228600" rIns="228600" bIns="228600" anchor="t" anchorCtr="0">
            <a:normAutofit/>
          </a:bodyPr>
          <a:lstStyle/>
          <a:p>
            <a:pPr marL="0" lvl="0" indent="0" algn="l" rtl="0">
              <a:lnSpc>
                <a:spcPct val="85000"/>
              </a:lnSpc>
              <a:spcBef>
                <a:spcPts val="0"/>
              </a:spcBef>
              <a:spcAft>
                <a:spcPts val="0"/>
              </a:spcAft>
              <a:buClr>
                <a:schemeClr val="accent1"/>
              </a:buClr>
              <a:buSzPts val="2800"/>
              <a:buFont typeface="Palatino Linotype"/>
              <a:buNone/>
            </a:pPr>
            <a:r>
              <a:rPr lang="en-US" sz="2700" dirty="0">
                <a:solidFill>
                  <a:srgbClr val="7089E5"/>
                </a:solidFill>
                <a:latin typeface="Palatino Linotype"/>
                <a:ea typeface="Palatino Linotype"/>
                <a:cs typeface="Palatino Linotype"/>
                <a:sym typeface="Palatino Linotype"/>
              </a:rPr>
              <a:t>SCENARIO 2</a:t>
            </a:r>
            <a:endParaRPr dirty="0">
              <a:solidFill>
                <a:srgbClr val="7089E5"/>
              </a:solidFill>
            </a:endParaRPr>
          </a:p>
        </p:txBody>
      </p:sp>
      <p:sp>
        <p:nvSpPr>
          <p:cNvPr id="923" name="Google Shape;923;p10"/>
          <p:cNvSpPr txBox="1">
            <a:spLocks noGrp="1"/>
          </p:cNvSpPr>
          <p:nvPr>
            <p:ph type="body" idx="1"/>
          </p:nvPr>
        </p:nvSpPr>
        <p:spPr>
          <a:xfrm>
            <a:off x="2333336" y="1279116"/>
            <a:ext cx="5830778" cy="2852072"/>
          </a:xfrm>
          <a:prstGeom prst="rect">
            <a:avLst/>
          </a:prstGeom>
          <a:noFill/>
          <a:ln>
            <a:noFill/>
          </a:ln>
        </p:spPr>
        <p:txBody>
          <a:bodyPr spcFirstLastPara="1" wrap="square" lIns="91425" tIns="45700" rIns="91425" bIns="45700" anchor="t" anchorCtr="0">
            <a:normAutofit lnSpcReduction="10000"/>
          </a:bodyPr>
          <a:lstStyle/>
          <a:p>
            <a:pPr marL="457200" lvl="0" indent="-228600" algn="just" rtl="0">
              <a:lnSpc>
                <a:spcPct val="120000"/>
              </a:lnSpc>
              <a:spcBef>
                <a:spcPts val="0"/>
              </a:spcBef>
              <a:spcAft>
                <a:spcPts val="600"/>
              </a:spcAft>
              <a:buClr>
                <a:srgbClr val="6F88E3"/>
              </a:buClr>
              <a:buSzPct val="100000"/>
              <a:buFont typeface="Noto Sans Symbols"/>
              <a:buChar char="▪"/>
            </a:pPr>
            <a:r>
              <a:rPr lang="en-US" sz="1500" dirty="0"/>
              <a:t>YOU HAVE A RAMBUNCTIOUS GROUP OF STUDENTS THAT COME IN TURNED ALL THE WAY UP EVERYDAY WHEN THEY ENTER YOUR PROGRAM. YOU’VE TRIED TO BE UNDERSTANDING, BUT IT TAKES SO LONG FOR THEM TO SETTLE DOWN THAT YOU OFTEN START ACTIVITIES LATE AND OTHER STUDENTS ARE GETTING THE BENEFIT OF HAVING STAFF TO HELP THEM BECAUSE SO MUCH ATTENTION IS BEING GIVEN TO THE STUDENTS WHO COME IN OUT OF CONTROL. HOW WOULD YOU ADDRESS THIS?</a:t>
            </a:r>
            <a:endParaRPr dirty="0"/>
          </a:p>
        </p:txBody>
      </p:sp>
      <p:sp>
        <p:nvSpPr>
          <p:cNvPr id="922" name="Google Shape;922;p10"/>
          <p:cNvSpPr/>
          <p:nvPr/>
        </p:nvSpPr>
        <p:spPr>
          <a:xfrm rot="5400000">
            <a:off x="1348427" y="716110"/>
            <a:ext cx="225581" cy="194466"/>
          </a:xfrm>
          <a:prstGeom prst="triangle">
            <a:avLst>
              <a:gd name="adj" fmla="val 50000"/>
            </a:avLst>
          </a:prstGeom>
          <a:solidFill>
            <a:srgbClr val="6F88E3"/>
          </a:solidFill>
          <a:ln>
            <a:solidFill>
              <a:srgbClr val="6F88E3"/>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3">
                                            <p:txEl>
                                              <p:pRg st="0" end="0"/>
                                            </p:txEl>
                                          </p:spTgt>
                                        </p:tgtEl>
                                        <p:attrNameLst>
                                          <p:attrName>style.visibility</p:attrName>
                                        </p:attrNameLst>
                                      </p:cBhvr>
                                      <p:to>
                                        <p:strVal val="visible"/>
                                      </p:to>
                                    </p:set>
                                    <p:animEffect transition="in" filter="fade">
                                      <p:cBhvr>
                                        <p:cTn id="7" dur="1000"/>
                                        <p:tgtEl>
                                          <p:spTgt spid="9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1"/>
          <p:cNvSpPr txBox="1"/>
          <p:nvPr/>
        </p:nvSpPr>
        <p:spPr>
          <a:xfrm>
            <a:off x="2518200" y="577412"/>
            <a:ext cx="410760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rgbClr val="F55417"/>
                </a:solidFill>
                <a:latin typeface="Palatino Linotype"/>
                <a:ea typeface="Palatino Linotype"/>
                <a:cs typeface="Palatino Linotype"/>
                <a:sym typeface="Palatino Linotype"/>
              </a:rPr>
              <a:t>Thank</a:t>
            </a:r>
          </a:p>
          <a:p>
            <a:pPr marL="0" marR="0" lvl="0" indent="0" algn="ctr" rtl="0">
              <a:spcBef>
                <a:spcPts val="0"/>
              </a:spcBef>
              <a:spcAft>
                <a:spcPts val="0"/>
              </a:spcAft>
              <a:buNone/>
            </a:pPr>
            <a:r>
              <a:rPr lang="en-US" sz="6000" dirty="0">
                <a:solidFill>
                  <a:srgbClr val="F55417"/>
                </a:solidFill>
                <a:latin typeface="Palatino Linotype"/>
                <a:ea typeface="Palatino Linotype"/>
                <a:cs typeface="Palatino Linotype"/>
                <a:sym typeface="Palatino Linotype"/>
              </a:rPr>
              <a:t> You!</a:t>
            </a:r>
            <a:endParaRPr dirty="0">
              <a:solidFill>
                <a:srgbClr val="F55417"/>
              </a:solidFill>
            </a:endParaRPr>
          </a:p>
        </p:txBody>
      </p:sp>
      <p:grpSp>
        <p:nvGrpSpPr>
          <p:cNvPr id="929" name="Google Shape;929;p11"/>
          <p:cNvGrpSpPr/>
          <p:nvPr/>
        </p:nvGrpSpPr>
        <p:grpSpPr>
          <a:xfrm>
            <a:off x="1717200" y="2865600"/>
            <a:ext cx="5709600" cy="1293000"/>
            <a:chOff x="1717200" y="2865600"/>
            <a:chExt cx="5709600" cy="1293000"/>
          </a:xfrm>
        </p:grpSpPr>
        <p:sp>
          <p:nvSpPr>
            <p:cNvPr id="930" name="Google Shape;930;p11"/>
            <p:cNvSpPr txBox="1"/>
            <p:nvPr/>
          </p:nvSpPr>
          <p:spPr>
            <a:xfrm>
              <a:off x="1717200" y="2865600"/>
              <a:ext cx="5709600" cy="1293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Palatino Linotype"/>
                  <a:ea typeface="Palatino Linotype"/>
                  <a:cs typeface="Palatino Linotype"/>
                  <a:sym typeface="Palatino Linotype"/>
                </a:rPr>
                <a:t>William R. Savage III</a:t>
              </a:r>
              <a:endParaRPr dirty="0"/>
            </a:p>
            <a:p>
              <a:pPr marL="0" marR="0" lvl="0" indent="0" algn="ctr" rtl="0">
                <a:spcBef>
                  <a:spcPts val="0"/>
                </a:spcBef>
                <a:spcAft>
                  <a:spcPts val="0"/>
                </a:spcAft>
                <a:buNone/>
              </a:pPr>
              <a:r>
                <a:rPr lang="en-US" sz="1600" i="1" dirty="0">
                  <a:solidFill>
                    <a:schemeClr val="dk1"/>
                  </a:solidFill>
                  <a:latin typeface="Palatino Linotype"/>
                  <a:ea typeface="Palatino Linotype"/>
                  <a:cs typeface="Palatino Linotype"/>
                  <a:sym typeface="Palatino Linotype"/>
                </a:rPr>
                <a:t>Website: </a:t>
              </a:r>
              <a:r>
                <a:rPr lang="en-US" sz="1800" dirty="0">
                  <a:solidFill>
                    <a:schemeClr val="dk1"/>
                  </a:solidFill>
                  <a:latin typeface="Palatino Linotype"/>
                  <a:ea typeface="Palatino Linotype"/>
                  <a:cs typeface="Palatino Linotype"/>
                  <a:sym typeface="Palatino Linotype"/>
                </a:rPr>
                <a:t>Behindtheintervention.com</a:t>
              </a:r>
              <a:endParaRPr dirty="0"/>
            </a:p>
            <a:p>
              <a:pPr marL="0" marR="0" lvl="0" indent="0" algn="ctr" rtl="0">
                <a:spcBef>
                  <a:spcPts val="0"/>
                </a:spcBef>
                <a:spcAft>
                  <a:spcPts val="0"/>
                </a:spcAft>
                <a:buNone/>
              </a:pPr>
              <a:r>
                <a:rPr lang="en-US" sz="1600" i="1" dirty="0">
                  <a:solidFill>
                    <a:schemeClr val="dk1"/>
                  </a:solidFill>
                  <a:latin typeface="Palatino Linotype"/>
                  <a:ea typeface="Palatino Linotype"/>
                  <a:cs typeface="Palatino Linotype"/>
                  <a:sym typeface="Palatino Linotype"/>
                </a:rPr>
                <a:t>Email: </a:t>
              </a:r>
              <a:r>
                <a:rPr lang="en-US" sz="1800" u="sng" dirty="0">
                  <a:solidFill>
                    <a:srgbClr val="2190C8"/>
                  </a:solidFill>
                  <a:latin typeface="Palatino Linotype"/>
                  <a:ea typeface="Palatino Linotype"/>
                  <a:cs typeface="Palatino Linotype"/>
                  <a:sym typeface="Palatino Linotype"/>
                  <a:hlinkClick r:id="rId3">
                    <a:extLst>
                      <a:ext uri="{A12FA001-AC4F-418D-AE19-62706E023703}">
                        <ahyp:hlinkClr xmlns:ahyp="http://schemas.microsoft.com/office/drawing/2018/hyperlinkcolor" val="tx"/>
                      </a:ext>
                    </a:extLst>
                  </a:hlinkClick>
                </a:rPr>
                <a:t>mr.savage@behindtheintervention.com</a:t>
              </a:r>
              <a:endParaRPr sz="1800" dirty="0">
                <a:solidFill>
                  <a:srgbClr val="2190C8"/>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1800" dirty="0">
                  <a:solidFill>
                    <a:schemeClr val="dk1"/>
                  </a:solidFill>
                  <a:latin typeface="Palatino Linotype"/>
                  <a:ea typeface="Palatino Linotype"/>
                  <a:cs typeface="Palatino Linotype"/>
                  <a:sym typeface="Palatino Linotype"/>
                </a:rPr>
                <a:t>     : </a:t>
              </a:r>
              <a:r>
                <a:rPr lang="en-US" sz="1800" dirty="0" err="1">
                  <a:solidFill>
                    <a:schemeClr val="dk1"/>
                  </a:solidFill>
                  <a:latin typeface="Palatino Linotype"/>
                  <a:ea typeface="Palatino Linotype"/>
                  <a:cs typeface="Palatino Linotype"/>
                  <a:sym typeface="Palatino Linotype"/>
                </a:rPr>
                <a:t>behind_the_intervention</a:t>
              </a:r>
              <a:endParaRPr dirty="0"/>
            </a:p>
          </p:txBody>
        </p:sp>
        <p:pic>
          <p:nvPicPr>
            <p:cNvPr id="931" name="Google Shape;931;p11" descr="Instagram - Free social icons"/>
            <p:cNvPicPr preferRelativeResize="0"/>
            <p:nvPr/>
          </p:nvPicPr>
          <p:blipFill rotWithShape="1">
            <a:blip r:embed="rId4">
              <a:alphaModFix/>
            </a:blip>
            <a:srcRect/>
            <a:stretch/>
          </p:blipFill>
          <p:spPr>
            <a:xfrm>
              <a:off x="3111639" y="3844407"/>
              <a:ext cx="237993" cy="237993"/>
            </a:xfrm>
            <a:prstGeom prst="rect">
              <a:avLst/>
            </a:prstGeom>
            <a:noFill/>
            <a:ln>
              <a:noFill/>
            </a:ln>
          </p:spPr>
        </p:pic>
      </p:grpSp>
      <p:pic>
        <p:nvPicPr>
          <p:cNvPr id="3" name="Picture 2" descr="A black background with colorful blocks&#10;&#10;Description automatically generated">
            <a:extLst>
              <a:ext uri="{FF2B5EF4-FFF2-40B4-BE49-F238E27FC236}">
                <a16:creationId xmlns:a16="http://schemas.microsoft.com/office/drawing/2014/main" id="{E197D4DB-0133-E2DB-CDB2-A88D0B7FF1A0}"/>
              </a:ext>
            </a:extLst>
          </p:cNvPr>
          <p:cNvPicPr>
            <a:picLocks noChangeAspect="1"/>
          </p:cNvPicPr>
          <p:nvPr/>
        </p:nvPicPr>
        <p:blipFill rotWithShape="1">
          <a:blip r:embed="rId5"/>
          <a:srcRect l="22547" t="33451" r="21634" b="40126"/>
          <a:stretch/>
        </p:blipFill>
        <p:spPr>
          <a:xfrm>
            <a:off x="3531600" y="4015341"/>
            <a:ext cx="2080800" cy="984989"/>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29"/>
                                        </p:tgtEl>
                                        <p:attrNameLst>
                                          <p:attrName>style.visibility</p:attrName>
                                        </p:attrNameLst>
                                      </p:cBhvr>
                                      <p:to>
                                        <p:strVal val="visible"/>
                                      </p:to>
                                    </p:set>
                                    <p:anim calcmode="lin" valueType="num">
                                      <p:cBhvr additive="base">
                                        <p:cTn id="7" dur="500"/>
                                        <p:tgtEl>
                                          <p:spTgt spid="929"/>
                                        </p:tgtEl>
                                        <p:attrNameLst>
                                          <p:attrName>ppt_w</p:attrName>
                                        </p:attrNameLst>
                                      </p:cBhvr>
                                      <p:tavLst>
                                        <p:tav tm="0">
                                          <p:val>
                                            <p:strVal val="0"/>
                                          </p:val>
                                        </p:tav>
                                        <p:tav tm="100000">
                                          <p:val>
                                            <p:strVal val="#ppt_w"/>
                                          </p:val>
                                        </p:tav>
                                      </p:tavLst>
                                    </p:anim>
                                    <p:anim calcmode="lin" valueType="num">
                                      <p:cBhvr additive="base">
                                        <p:cTn id="8" dur="500"/>
                                        <p:tgtEl>
                                          <p:spTgt spid="92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grpSp>
        <p:nvGrpSpPr>
          <p:cNvPr id="372" name="Google Shape;372;p2"/>
          <p:cNvGrpSpPr/>
          <p:nvPr/>
        </p:nvGrpSpPr>
        <p:grpSpPr>
          <a:xfrm>
            <a:off x="-313134" y="0"/>
            <a:ext cx="9438087" cy="5139928"/>
            <a:chOff x="-417513" y="0"/>
            <a:chExt cx="12584114" cy="6853238"/>
          </a:xfrm>
        </p:grpSpPr>
        <p:sp>
          <p:nvSpPr>
            <p:cNvPr id="373" name="Google Shape;373;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
          <p:cNvGrpSpPr/>
          <p:nvPr/>
        </p:nvGrpSpPr>
        <p:grpSpPr>
          <a:xfrm>
            <a:off x="600108" y="1274691"/>
            <a:ext cx="2755857" cy="2602816"/>
            <a:chOff x="697883" y="1816768"/>
            <a:chExt cx="3674476" cy="3470421"/>
          </a:xfrm>
        </p:grpSpPr>
        <p:sp>
          <p:nvSpPr>
            <p:cNvPr id="395" name="Google Shape;395;p2"/>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396" name="Google Shape;396;p2"/>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
          <p:cNvSpPr/>
          <p:nvPr/>
        </p:nvSpPr>
        <p:spPr>
          <a:xfrm>
            <a:off x="0" y="0"/>
            <a:ext cx="9144000" cy="5143500"/>
          </a:xfrm>
          <a:prstGeom prst="rect">
            <a:avLst/>
          </a:prstGeom>
          <a:solidFill>
            <a:srgbClr val="FF99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399" name="Google Shape;399;p2"/>
          <p:cNvGrpSpPr/>
          <p:nvPr/>
        </p:nvGrpSpPr>
        <p:grpSpPr>
          <a:xfrm>
            <a:off x="-313134" y="0"/>
            <a:ext cx="9438087" cy="5139928"/>
            <a:chOff x="-417513" y="0"/>
            <a:chExt cx="12584114" cy="6853238"/>
          </a:xfrm>
        </p:grpSpPr>
        <p:sp>
          <p:nvSpPr>
            <p:cNvPr id="400" name="Google Shape;400;p2"/>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01" name="Google Shape;401;p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901"/>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p:nvPr/>
        </p:nvSpPr>
        <p:spPr>
          <a:xfrm>
            <a:off x="0" y="0"/>
            <a:ext cx="9144000" cy="406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422" name="Google Shape;422;p2"/>
          <p:cNvSpPr txBox="1">
            <a:spLocks noGrp="1"/>
          </p:cNvSpPr>
          <p:nvPr>
            <p:ph type="title"/>
          </p:nvPr>
        </p:nvSpPr>
        <p:spPr>
          <a:xfrm>
            <a:off x="484094" y="720090"/>
            <a:ext cx="2899271" cy="3128458"/>
          </a:xfrm>
          <a:prstGeom prst="rect">
            <a:avLst/>
          </a:prstGeom>
          <a:noFill/>
          <a:ln>
            <a:noFill/>
          </a:ln>
        </p:spPr>
        <p:txBody>
          <a:bodyPr spcFirstLastPara="1" wrap="square" lIns="228600" tIns="228600" rIns="228600" bIns="228600" anchor="ctr" anchorCtr="0">
            <a:normAutofit/>
          </a:bodyPr>
          <a:lstStyle/>
          <a:p>
            <a:pPr marL="0" lvl="0" indent="0" algn="r" rtl="0">
              <a:lnSpc>
                <a:spcPct val="85000"/>
              </a:lnSpc>
              <a:spcBef>
                <a:spcPts val="0"/>
              </a:spcBef>
              <a:spcAft>
                <a:spcPts val="0"/>
              </a:spcAft>
              <a:buClr>
                <a:schemeClr val="dk1"/>
              </a:buClr>
              <a:buSzPts val="2800"/>
              <a:buFont typeface="Century Gothic"/>
              <a:buNone/>
            </a:pPr>
            <a:r>
              <a:rPr lang="en-US" sz="3300"/>
              <a:t>    CAN FUN, FLEXIBILITY AND DISCIPLINE     CO-EXIST?</a:t>
            </a:r>
            <a:endParaRPr/>
          </a:p>
        </p:txBody>
      </p:sp>
      <p:sp>
        <p:nvSpPr>
          <p:cNvPr id="424" name="Google Shape;424;p2"/>
          <p:cNvSpPr txBox="1">
            <a:spLocks noGrp="1"/>
          </p:cNvSpPr>
          <p:nvPr>
            <p:ph type="body" idx="1"/>
          </p:nvPr>
        </p:nvSpPr>
        <p:spPr>
          <a:xfrm>
            <a:off x="3737373" y="720090"/>
            <a:ext cx="4133850" cy="3128458"/>
          </a:xfrm>
          <a:prstGeom prst="rect">
            <a:avLst/>
          </a:prstGeom>
          <a:noFill/>
          <a:ln>
            <a:noFill/>
          </a:ln>
        </p:spPr>
        <p:txBody>
          <a:bodyPr spcFirstLastPara="1" wrap="square" lIns="91425" tIns="45700" rIns="91425" bIns="45700" anchor="ctr" anchorCtr="0">
            <a:normAutofit/>
          </a:bodyPr>
          <a:lstStyle/>
          <a:p>
            <a:pPr marL="457200" lvl="0" indent="-228600" algn="l" rtl="0">
              <a:lnSpc>
                <a:spcPct val="120000"/>
              </a:lnSpc>
              <a:spcBef>
                <a:spcPts val="0"/>
              </a:spcBef>
              <a:spcAft>
                <a:spcPts val="0"/>
              </a:spcAft>
              <a:buClr>
                <a:srgbClr val="6F88E3"/>
              </a:buClr>
              <a:buSzPct val="89000"/>
              <a:buFont typeface="Noto Sans Symbols"/>
              <a:buChar char="▪"/>
            </a:pPr>
            <a:r>
              <a:rPr lang="en-US" dirty="0"/>
              <a:t>DO YOU HAVE A PLAN</a:t>
            </a:r>
            <a:endParaRPr dirty="0"/>
          </a:p>
          <a:p>
            <a:pPr marL="457200" lvl="0" indent="-228600" algn="l" rtl="0">
              <a:lnSpc>
                <a:spcPct val="120000"/>
              </a:lnSpc>
              <a:spcBef>
                <a:spcPts val="600"/>
              </a:spcBef>
              <a:spcAft>
                <a:spcPts val="0"/>
              </a:spcAft>
              <a:buClr>
                <a:srgbClr val="6F88E3"/>
              </a:buClr>
              <a:buSzPct val="89000"/>
              <a:buFont typeface="Noto Sans Symbols"/>
              <a:buChar char="▪"/>
            </a:pPr>
            <a:r>
              <a:rPr lang="en-US" dirty="0"/>
              <a:t>DO YOU HAVE A BACK UP PLAN</a:t>
            </a:r>
            <a:endParaRPr dirty="0"/>
          </a:p>
          <a:p>
            <a:pPr marL="457200" lvl="0" indent="-228600" algn="l" rtl="0">
              <a:lnSpc>
                <a:spcPct val="120000"/>
              </a:lnSpc>
              <a:spcBef>
                <a:spcPts val="600"/>
              </a:spcBef>
              <a:spcAft>
                <a:spcPts val="0"/>
              </a:spcAft>
              <a:buClr>
                <a:srgbClr val="6F88E3"/>
              </a:buClr>
              <a:buSzPct val="89000"/>
              <a:buFont typeface="Noto Sans Symbols"/>
              <a:buChar char="▪"/>
            </a:pPr>
            <a:r>
              <a:rPr lang="en-US" dirty="0"/>
              <a:t>DO YOUR ACTIVITIES INCLUDE SOME TYPE OF MOVEMENT</a:t>
            </a:r>
            <a:endParaRPr dirty="0"/>
          </a:p>
          <a:p>
            <a:pPr marL="457200" lvl="0" indent="-228600" algn="l" rtl="0">
              <a:lnSpc>
                <a:spcPct val="120000"/>
              </a:lnSpc>
              <a:spcBef>
                <a:spcPts val="600"/>
              </a:spcBef>
              <a:spcAft>
                <a:spcPts val="0"/>
              </a:spcAft>
              <a:buClr>
                <a:srgbClr val="6F88E3"/>
              </a:buClr>
              <a:buSzPct val="89000"/>
              <a:buFont typeface="Noto Sans Symbols"/>
              <a:buChar char="▪"/>
            </a:pPr>
            <a:r>
              <a:rPr lang="en-US" dirty="0"/>
              <a:t>DID YOU CREATE OPPORTUNITIES FOR EVERYONE TO RESPOND (ALL-INCLUSIVE ACTIVITIES)</a:t>
            </a:r>
            <a:endParaRPr dirty="0"/>
          </a:p>
          <a:p>
            <a:pPr marL="457200" lvl="0" indent="-228600" algn="l" rtl="0">
              <a:lnSpc>
                <a:spcPct val="120000"/>
              </a:lnSpc>
              <a:spcBef>
                <a:spcPts val="600"/>
              </a:spcBef>
              <a:spcAft>
                <a:spcPts val="600"/>
              </a:spcAft>
              <a:buClr>
                <a:srgbClr val="6F88E3"/>
              </a:buClr>
              <a:buSzPct val="89000"/>
              <a:buFont typeface="Noto Sans Symbols"/>
              <a:buChar char="▪"/>
            </a:pPr>
            <a:r>
              <a:rPr lang="en-US" dirty="0"/>
              <a:t>ARE YOUR ACTIVITIES TIERED BASED ON BEHAVIOR OR COMPLETED HOMEWORK</a:t>
            </a:r>
            <a:endParaRPr dirty="0"/>
          </a:p>
        </p:txBody>
      </p:sp>
      <p:cxnSp>
        <p:nvCxnSpPr>
          <p:cNvPr id="423" name="Google Shape;423;p2"/>
          <p:cNvCxnSpPr/>
          <p:nvPr/>
        </p:nvCxnSpPr>
        <p:spPr>
          <a:xfrm>
            <a:off x="3564197" y="900112"/>
            <a:ext cx="0" cy="2657979"/>
          </a:xfrm>
          <a:prstGeom prst="straightConnector1">
            <a:avLst/>
          </a:prstGeom>
          <a:noFill/>
          <a:ln w="12700" cap="flat" cmpd="sng">
            <a:solidFill>
              <a:srgbClr val="6F88E3"/>
            </a:solidFill>
            <a:prstDash val="solid"/>
            <a:round/>
            <a:headEnd type="none" w="sm" len="sm"/>
            <a:tailEnd type="none" w="sm" len="sm"/>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grpSp>
        <p:nvGrpSpPr>
          <p:cNvPr id="429" name="Google Shape;429;p8"/>
          <p:cNvGrpSpPr/>
          <p:nvPr/>
        </p:nvGrpSpPr>
        <p:grpSpPr>
          <a:xfrm>
            <a:off x="-313134" y="0"/>
            <a:ext cx="9438087" cy="5139928"/>
            <a:chOff x="-417513" y="0"/>
            <a:chExt cx="12584114" cy="6853238"/>
          </a:xfrm>
        </p:grpSpPr>
        <p:sp>
          <p:nvSpPr>
            <p:cNvPr id="430" name="Google Shape;430;p8"/>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8"/>
          <p:cNvGrpSpPr/>
          <p:nvPr/>
        </p:nvGrpSpPr>
        <p:grpSpPr>
          <a:xfrm>
            <a:off x="600108" y="1274691"/>
            <a:ext cx="2755857" cy="2602816"/>
            <a:chOff x="697883" y="1816768"/>
            <a:chExt cx="3674476" cy="3470421"/>
          </a:xfrm>
        </p:grpSpPr>
        <p:sp>
          <p:nvSpPr>
            <p:cNvPr id="452" name="Google Shape;452;p8"/>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8"/>
          <p:cNvSpPr/>
          <p:nvPr/>
        </p:nvSpPr>
        <p:spPr>
          <a:xfrm>
            <a:off x="0" y="0"/>
            <a:ext cx="914377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alatino Linotype"/>
              <a:ea typeface="Palatino Linotype"/>
              <a:cs typeface="Palatino Linotype"/>
              <a:sym typeface="Palatino Linotype"/>
            </a:endParaRPr>
          </a:p>
        </p:txBody>
      </p:sp>
      <p:grpSp>
        <p:nvGrpSpPr>
          <p:cNvPr id="456" name="Google Shape;456;p8"/>
          <p:cNvGrpSpPr/>
          <p:nvPr/>
        </p:nvGrpSpPr>
        <p:grpSpPr>
          <a:xfrm>
            <a:off x="-313134" y="0"/>
            <a:ext cx="9438087" cy="5139928"/>
            <a:chOff x="-417513" y="0"/>
            <a:chExt cx="12584114" cy="6853238"/>
          </a:xfrm>
        </p:grpSpPr>
        <p:sp>
          <p:nvSpPr>
            <p:cNvPr id="457" name="Google Shape;457;p8"/>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58" name="Google Shape;458;p8"/>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59" name="Google Shape;459;p8"/>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0" name="Google Shape;460;p8"/>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1" name="Google Shape;461;p8"/>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2" name="Google Shape;462;p8"/>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3" name="Google Shape;463;p8"/>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4" name="Google Shape;464;p8"/>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5" name="Google Shape;465;p8"/>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6" name="Google Shape;466;p8"/>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7" name="Google Shape;467;p8"/>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8" name="Google Shape;468;p8"/>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69" name="Google Shape;469;p8"/>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0" name="Google Shape;470;p8"/>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1" name="Google Shape;471;p8"/>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2" name="Google Shape;472;p8"/>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14901"/>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3" name="Google Shape;473;p8"/>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14901"/>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4" name="Google Shape;474;p8"/>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5" name="Google Shape;475;p8"/>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6" name="Google Shape;476;p8"/>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477" name="Google Shape;477;p8"/>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grpSp>
      <p:sp>
        <p:nvSpPr>
          <p:cNvPr id="478" name="Google Shape;478;p8"/>
          <p:cNvSpPr txBox="1">
            <a:spLocks noGrp="1"/>
          </p:cNvSpPr>
          <p:nvPr>
            <p:ph type="title"/>
          </p:nvPr>
        </p:nvSpPr>
        <p:spPr>
          <a:xfrm>
            <a:off x="1319465" y="599160"/>
            <a:ext cx="6505070" cy="786709"/>
          </a:xfrm>
          <a:prstGeom prst="rect">
            <a:avLst/>
          </a:prstGeom>
          <a:noFill/>
          <a:ln>
            <a:noFill/>
          </a:ln>
        </p:spPr>
        <p:txBody>
          <a:bodyPr spcFirstLastPara="1" wrap="square" lIns="228600" tIns="228600" rIns="228600" bIns="228600" anchor="ctr" anchorCtr="0">
            <a:normAutofit fontScale="90000"/>
          </a:bodyPr>
          <a:lstStyle/>
          <a:p>
            <a:pPr marL="0" lvl="0" indent="0" algn="ctr" rtl="0">
              <a:lnSpc>
                <a:spcPct val="85000"/>
              </a:lnSpc>
              <a:spcBef>
                <a:spcPts val="0"/>
              </a:spcBef>
              <a:spcAft>
                <a:spcPts val="0"/>
              </a:spcAft>
              <a:buClr>
                <a:schemeClr val="dk1"/>
              </a:buClr>
              <a:buSzPct val="111111"/>
              <a:buFont typeface="Century Gothic"/>
              <a:buNone/>
            </a:pPr>
            <a:r>
              <a:rPr lang="en-US" sz="2800" b="1" dirty="0"/>
              <a:t>ARE YOU USING EFFECTIVE LANGUAGE?</a:t>
            </a:r>
            <a:endParaRPr dirty="0"/>
          </a:p>
        </p:txBody>
      </p:sp>
      <p:grpSp>
        <p:nvGrpSpPr>
          <p:cNvPr id="479" name="Google Shape;479;p8"/>
          <p:cNvGrpSpPr/>
          <p:nvPr/>
        </p:nvGrpSpPr>
        <p:grpSpPr>
          <a:xfrm>
            <a:off x="606880" y="1978709"/>
            <a:ext cx="1752539" cy="2103046"/>
            <a:chOff x="606880" y="1978709"/>
            <a:chExt cx="1752539" cy="2103046"/>
          </a:xfrm>
        </p:grpSpPr>
        <p:sp>
          <p:nvSpPr>
            <p:cNvPr id="480" name="Google Shape;480;p8"/>
            <p:cNvSpPr/>
            <p:nvPr/>
          </p:nvSpPr>
          <p:spPr>
            <a:xfrm>
              <a:off x="948625" y="1978709"/>
              <a:ext cx="1069048" cy="1069048"/>
            </a:xfrm>
            <a:prstGeom prst="ellipse">
              <a:avLst/>
            </a:prstGeom>
            <a:solidFill>
              <a:srgbClr val="6F5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8" descr="Dance"/>
            <p:cNvSpPr/>
            <p:nvPr/>
          </p:nvSpPr>
          <p:spPr>
            <a:xfrm>
              <a:off x="1176456" y="2206539"/>
              <a:ext cx="613388" cy="613388"/>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606880" y="3380740"/>
              <a:ext cx="1752539" cy="701015"/>
            </a:xfrm>
            <a:custGeom>
              <a:avLst/>
              <a:gdLst/>
              <a:ahLst/>
              <a:cxnLst/>
              <a:rect l="l" t="t" r="r" b="b"/>
              <a:pathLst>
                <a:path w="1752539" h="701015" extrusionOk="0">
                  <a:moveTo>
                    <a:pt x="0" y="0"/>
                  </a:moveTo>
                  <a:lnTo>
                    <a:pt x="1752539" y="0"/>
                  </a:lnTo>
                  <a:lnTo>
                    <a:pt x="1752539" y="701015"/>
                  </a:lnTo>
                  <a:lnTo>
                    <a:pt x="0" y="701015"/>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accent2"/>
                </a:buClr>
                <a:buSzPts val="1100"/>
                <a:buFont typeface="Palatino Linotype"/>
                <a:buNone/>
              </a:pPr>
              <a:r>
                <a:rPr lang="en-US" sz="1100" b="1" cap="none" dirty="0">
                  <a:solidFill>
                    <a:srgbClr val="6F88E3"/>
                  </a:solidFill>
                  <a:effectLst>
                    <a:outerShdw blurRad="38100" dist="38100" dir="2700000" algn="tl">
                      <a:srgbClr val="000000">
                        <a:alpha val="43137"/>
                      </a:srgbClr>
                    </a:outerShdw>
                  </a:effectLst>
                  <a:latin typeface="Palatino Linotype"/>
                  <a:ea typeface="Palatino Linotype"/>
                  <a:cs typeface="Palatino Linotype"/>
                  <a:sym typeface="Palatino Linotype"/>
                </a:rPr>
                <a:t>HOW ARE STUDENTS GREETED WHEN THEY ENTER THE PROGRAM?</a:t>
              </a:r>
              <a:endParaRPr b="1" dirty="0">
                <a:solidFill>
                  <a:srgbClr val="6F88E3"/>
                </a:solidFill>
                <a:effectLst>
                  <a:outerShdw blurRad="38100" dist="38100" dir="2700000" algn="tl">
                    <a:srgbClr val="000000">
                      <a:alpha val="43137"/>
                    </a:srgbClr>
                  </a:outerShdw>
                </a:effectLst>
              </a:endParaRPr>
            </a:p>
          </p:txBody>
        </p:sp>
      </p:grpSp>
      <p:grpSp>
        <p:nvGrpSpPr>
          <p:cNvPr id="483" name="Google Shape;483;p8"/>
          <p:cNvGrpSpPr/>
          <p:nvPr/>
        </p:nvGrpSpPr>
        <p:grpSpPr>
          <a:xfrm>
            <a:off x="2666114" y="1978709"/>
            <a:ext cx="1752539" cy="2103046"/>
            <a:chOff x="2666114" y="1978709"/>
            <a:chExt cx="1752539" cy="2103046"/>
          </a:xfrm>
        </p:grpSpPr>
        <p:sp>
          <p:nvSpPr>
            <p:cNvPr id="484" name="Google Shape;484;p8"/>
            <p:cNvSpPr/>
            <p:nvPr/>
          </p:nvSpPr>
          <p:spPr>
            <a:xfrm>
              <a:off x="3007859" y="1978709"/>
              <a:ext cx="1069048" cy="1069048"/>
            </a:xfrm>
            <a:prstGeom prst="ellipse">
              <a:avLst/>
            </a:prstGeom>
            <a:solidFill>
              <a:srgbClr val="F55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descr="Pencil"/>
            <p:cNvSpPr/>
            <p:nvPr/>
          </p:nvSpPr>
          <p:spPr>
            <a:xfrm>
              <a:off x="3235689" y="2206539"/>
              <a:ext cx="613388" cy="613388"/>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2666114" y="3380740"/>
              <a:ext cx="1752539" cy="701015"/>
            </a:xfrm>
            <a:custGeom>
              <a:avLst/>
              <a:gdLst/>
              <a:ahLst/>
              <a:cxnLst/>
              <a:rect l="l" t="t" r="r" b="b"/>
              <a:pathLst>
                <a:path w="1752539" h="701015" extrusionOk="0">
                  <a:moveTo>
                    <a:pt x="0" y="0"/>
                  </a:moveTo>
                  <a:lnTo>
                    <a:pt x="1752539" y="0"/>
                  </a:lnTo>
                  <a:lnTo>
                    <a:pt x="1752539" y="701015"/>
                  </a:lnTo>
                  <a:lnTo>
                    <a:pt x="0" y="701015"/>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8D0D9"/>
                </a:buClr>
                <a:buSzPts val="1100"/>
                <a:buFont typeface="Palatino Linotype"/>
                <a:buNone/>
              </a:pPr>
              <a:r>
                <a:rPr lang="en-US" sz="1100" b="1" cap="none" dirty="0">
                  <a:solidFill>
                    <a:srgbClr val="F55417"/>
                  </a:solidFill>
                  <a:effectLst>
                    <a:outerShdw blurRad="38100" dist="38100" dir="2700000" algn="tl">
                      <a:srgbClr val="000000">
                        <a:alpha val="43137"/>
                      </a:srgbClr>
                    </a:outerShdw>
                  </a:effectLst>
                  <a:latin typeface="Palatino Linotype"/>
                  <a:ea typeface="Palatino Linotype"/>
                  <a:cs typeface="Palatino Linotype"/>
                  <a:sym typeface="Palatino Linotype"/>
                </a:rPr>
                <a:t>ARE YOU PATIENT WHILE ASSISTING THEM WITH HOMEWORK?</a:t>
              </a:r>
              <a:endParaRPr b="1" dirty="0">
                <a:solidFill>
                  <a:srgbClr val="F55417"/>
                </a:solidFill>
                <a:effectLst>
                  <a:outerShdw blurRad="38100" dist="38100" dir="2700000" algn="tl">
                    <a:srgbClr val="000000">
                      <a:alpha val="43137"/>
                    </a:srgbClr>
                  </a:outerShdw>
                </a:effectLst>
              </a:endParaRPr>
            </a:p>
          </p:txBody>
        </p:sp>
      </p:grpSp>
      <p:grpSp>
        <p:nvGrpSpPr>
          <p:cNvPr id="487" name="Google Shape;487;p8"/>
          <p:cNvGrpSpPr/>
          <p:nvPr/>
        </p:nvGrpSpPr>
        <p:grpSpPr>
          <a:xfrm>
            <a:off x="4725347" y="1978709"/>
            <a:ext cx="1752539" cy="2103046"/>
            <a:chOff x="4725347" y="1978709"/>
            <a:chExt cx="1752539" cy="2103046"/>
          </a:xfrm>
        </p:grpSpPr>
        <p:sp>
          <p:nvSpPr>
            <p:cNvPr id="488" name="Google Shape;488;p8"/>
            <p:cNvSpPr/>
            <p:nvPr/>
          </p:nvSpPr>
          <p:spPr>
            <a:xfrm>
              <a:off x="5067092" y="1978709"/>
              <a:ext cx="1069048" cy="1069048"/>
            </a:xfrm>
            <a:prstGeom prst="ellipse">
              <a:avLst/>
            </a:prstGeom>
            <a:solidFill>
              <a:srgbClr val="F5DB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descr="Heart"/>
            <p:cNvSpPr/>
            <p:nvPr/>
          </p:nvSpPr>
          <p:spPr>
            <a:xfrm>
              <a:off x="5294922" y="2206539"/>
              <a:ext cx="613388" cy="613388"/>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4725347" y="3380740"/>
              <a:ext cx="1752539" cy="701015"/>
            </a:xfrm>
            <a:custGeom>
              <a:avLst/>
              <a:gdLst/>
              <a:ahLst/>
              <a:cxnLst/>
              <a:rect l="l" t="t" r="r" b="b"/>
              <a:pathLst>
                <a:path w="1752539" h="701015" extrusionOk="0">
                  <a:moveTo>
                    <a:pt x="0" y="0"/>
                  </a:moveTo>
                  <a:lnTo>
                    <a:pt x="1752539" y="0"/>
                  </a:lnTo>
                  <a:lnTo>
                    <a:pt x="1752539" y="701015"/>
                  </a:lnTo>
                  <a:lnTo>
                    <a:pt x="0" y="701015"/>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DCF99"/>
                </a:buClr>
                <a:buSzPts val="1100"/>
                <a:buFont typeface="Palatino Linotype"/>
                <a:buNone/>
              </a:pPr>
              <a:r>
                <a:rPr lang="en-US" sz="1100" b="1" cap="none" dirty="0">
                  <a:solidFill>
                    <a:srgbClr val="F6D730"/>
                  </a:solidFill>
                  <a:effectLst>
                    <a:outerShdw blurRad="38100" dist="38100" dir="2700000" algn="tl">
                      <a:srgbClr val="000000">
                        <a:alpha val="43137"/>
                      </a:srgbClr>
                    </a:outerShdw>
                  </a:effectLst>
                  <a:latin typeface="Palatino Linotype"/>
                  <a:ea typeface="Palatino Linotype"/>
                  <a:cs typeface="Palatino Linotype"/>
                  <a:sym typeface="Palatino Linotype"/>
                </a:rPr>
                <a:t>DO YOU DISCIPLINE WITH LOVE?</a:t>
              </a:r>
              <a:endParaRPr b="1" dirty="0">
                <a:solidFill>
                  <a:srgbClr val="F6D730"/>
                </a:solidFill>
                <a:effectLst>
                  <a:outerShdw blurRad="38100" dist="38100" dir="2700000" algn="tl">
                    <a:srgbClr val="000000">
                      <a:alpha val="43137"/>
                    </a:srgbClr>
                  </a:outerShdw>
                </a:effectLst>
              </a:endParaRPr>
            </a:p>
          </p:txBody>
        </p:sp>
      </p:grpSp>
      <p:grpSp>
        <p:nvGrpSpPr>
          <p:cNvPr id="491" name="Google Shape;491;p8"/>
          <p:cNvGrpSpPr/>
          <p:nvPr/>
        </p:nvGrpSpPr>
        <p:grpSpPr>
          <a:xfrm>
            <a:off x="6784581" y="1978709"/>
            <a:ext cx="1752539" cy="2103046"/>
            <a:chOff x="6784581" y="1978709"/>
            <a:chExt cx="1752539" cy="2103046"/>
          </a:xfrm>
        </p:grpSpPr>
        <p:sp>
          <p:nvSpPr>
            <p:cNvPr id="492" name="Google Shape;492;p8"/>
            <p:cNvSpPr/>
            <p:nvPr/>
          </p:nvSpPr>
          <p:spPr>
            <a:xfrm>
              <a:off x="7126326" y="1978709"/>
              <a:ext cx="1069048" cy="1069048"/>
            </a:xfrm>
            <a:prstGeom prst="ellipse">
              <a:avLst/>
            </a:prstGeom>
            <a:solidFill>
              <a:srgbClr val="6F8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descr="Chat"/>
            <p:cNvSpPr/>
            <p:nvPr/>
          </p:nvSpPr>
          <p:spPr>
            <a:xfrm>
              <a:off x="7354156" y="2206539"/>
              <a:ext cx="613388" cy="613388"/>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6784581" y="3380740"/>
              <a:ext cx="1752539" cy="701015"/>
            </a:xfrm>
            <a:custGeom>
              <a:avLst/>
              <a:gdLst/>
              <a:ahLst/>
              <a:cxnLst/>
              <a:rect l="l" t="t" r="r" b="b"/>
              <a:pathLst>
                <a:path w="1752539" h="701015" extrusionOk="0">
                  <a:moveTo>
                    <a:pt x="0" y="0"/>
                  </a:moveTo>
                  <a:lnTo>
                    <a:pt x="1752539" y="0"/>
                  </a:lnTo>
                  <a:lnTo>
                    <a:pt x="1752539" y="701015"/>
                  </a:lnTo>
                  <a:lnTo>
                    <a:pt x="0" y="701015"/>
                  </a:lnTo>
                  <a:lnTo>
                    <a:pt x="0" y="0"/>
                  </a:lnTo>
                  <a:close/>
                </a:path>
              </a:pathLst>
            </a:cu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accent5"/>
                </a:buClr>
                <a:buSzPts val="1100"/>
                <a:buFont typeface="Palatino Linotype"/>
                <a:buNone/>
              </a:pPr>
              <a:r>
                <a:rPr lang="en-US" sz="1100" b="1" cap="none" dirty="0">
                  <a:solidFill>
                    <a:srgbClr val="7089E5"/>
                  </a:solidFill>
                  <a:effectLst>
                    <a:outerShdw blurRad="38100" dist="38100" dir="2700000" algn="tl">
                      <a:srgbClr val="000000">
                        <a:alpha val="43137"/>
                      </a:srgbClr>
                    </a:outerShdw>
                  </a:effectLst>
                  <a:latin typeface="Palatino Linotype"/>
                  <a:ea typeface="Palatino Linotype"/>
                  <a:cs typeface="Palatino Linotype"/>
                  <a:sym typeface="Palatino Linotype"/>
                </a:rPr>
                <a:t>DO YOU TELL THEM HOW GREAT THEY ARE?</a:t>
              </a:r>
              <a:endParaRPr b="1" dirty="0">
                <a:solidFill>
                  <a:srgbClr val="7089E5"/>
                </a:solidFill>
                <a:effectLst>
                  <a:outerShdw blurRad="38100" dist="38100" dir="2700000" algn="tl">
                    <a:srgbClr val="000000">
                      <a:alpha val="43137"/>
                    </a:srgbClr>
                  </a:outerShdw>
                </a:effectLst>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1000"/>
                                        <p:tgtEl>
                                          <p:spTgt spid="4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animEffect transition="in" filter="fade">
                                      <p:cBhvr>
                                        <p:cTn id="17" dur="1000"/>
                                        <p:tgtEl>
                                          <p:spTgt spid="4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
                                        </p:tgtEl>
                                        <p:attrNameLst>
                                          <p:attrName>style.visibility</p:attrName>
                                        </p:attrNameLst>
                                      </p:cBhvr>
                                      <p:to>
                                        <p:strVal val="visible"/>
                                      </p:to>
                                    </p:set>
                                    <p:animEffect transition="in" filter="fade">
                                      <p:cBhvr>
                                        <p:cTn id="22" dur="1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6"/>
        <p:cNvGrpSpPr/>
        <p:nvPr/>
      </p:nvGrpSpPr>
      <p:grpSpPr>
        <a:xfrm>
          <a:off x="0" y="0"/>
          <a:ext cx="0" cy="0"/>
          <a:chOff x="0" y="0"/>
          <a:chExt cx="0" cy="0"/>
        </a:xfrm>
      </p:grpSpPr>
      <p:sp>
        <p:nvSpPr>
          <p:cNvPr id="587" name="Google Shape;587;p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100"/>
              <a:buFont typeface="Palatino Linotype"/>
              <a:buNone/>
            </a:pPr>
            <a:endParaRPr lang="en-US" sz="1800" dirty="0">
              <a:solidFill>
                <a:schemeClr val="dk1"/>
              </a:solidFill>
              <a:latin typeface="Palatino Linotype"/>
              <a:ea typeface="Palatino Linotype"/>
              <a:cs typeface="Palatino Linotype"/>
              <a:sym typeface="Palatino Linotype"/>
            </a:endParaRPr>
          </a:p>
        </p:txBody>
      </p:sp>
      <p:grpSp>
        <p:nvGrpSpPr>
          <p:cNvPr id="588" name="Google Shape;588;p4"/>
          <p:cNvGrpSpPr/>
          <p:nvPr/>
        </p:nvGrpSpPr>
        <p:grpSpPr>
          <a:xfrm>
            <a:off x="-247255" y="-44532"/>
            <a:ext cx="9425909" cy="5192848"/>
            <a:chOff x="-329674" y="-51881"/>
            <a:chExt cx="12567882" cy="6923798"/>
          </a:xfrm>
        </p:grpSpPr>
        <p:sp>
          <p:nvSpPr>
            <p:cNvPr id="589" name="Google Shape;589;p4"/>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accent1">
                  <a:alpha val="1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accent1">
                  <a:alpha val="17647"/>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91" name="Google Shape;591;p4"/>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accent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accent1">
                  <a:alpha val="1098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accent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accent1">
                  <a:alpha val="7843"/>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accent1">
                  <a:alpha val="6666"/>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accent1">
                  <a:alpha val="7843"/>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6650208" y="-13482"/>
              <a:ext cx="5588000" cy="6866338"/>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accent1">
                  <a:alpha val="5882"/>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accent1">
                  <a:alpha val="5882"/>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accent1">
                  <a:alpha val="4705"/>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accent1">
                  <a:alpha val="4705"/>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accent1">
                  <a:alpha val="392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accent1">
                  <a:alpha val="2745"/>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accent1">
                  <a:alpha val="4705"/>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accent1">
                  <a:alpha val="392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accent1">
                  <a:alpha val="392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accent1">
                  <a:alpha val="392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accent1">
                  <a:alpha val="2745"/>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4"/>
          <p:cNvSpPr txBox="1">
            <a:spLocks noGrp="1"/>
          </p:cNvSpPr>
          <p:nvPr>
            <p:ph type="subTitle" idx="1"/>
          </p:nvPr>
        </p:nvSpPr>
        <p:spPr>
          <a:xfrm>
            <a:off x="1152194" y="585132"/>
            <a:ext cx="6225152" cy="921128"/>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600"/>
              </a:spcAft>
              <a:buSzPts val="935"/>
              <a:buNone/>
            </a:pPr>
            <a:r>
              <a:rPr lang="en-US" sz="1800" b="1" dirty="0">
                <a:solidFill>
                  <a:schemeClr val="dk1"/>
                </a:solidFill>
              </a:rPr>
              <a:t>PUT THESE TERMS IN ORDER OF IMPORTANCE </a:t>
            </a:r>
          </a:p>
          <a:p>
            <a:pPr marL="0" lvl="0" indent="0" algn="ctr" rtl="0">
              <a:lnSpc>
                <a:spcPct val="100000"/>
              </a:lnSpc>
              <a:spcBef>
                <a:spcPts val="0"/>
              </a:spcBef>
              <a:spcAft>
                <a:spcPts val="600"/>
              </a:spcAft>
              <a:buSzPts val="935"/>
              <a:buNone/>
            </a:pPr>
            <a:r>
              <a:rPr lang="en-US" sz="1800" b="1" dirty="0">
                <a:solidFill>
                  <a:schemeClr val="dk1"/>
                </a:solidFill>
              </a:rPr>
              <a:t>TO HAVE A SUCCESSFUL PROGRAM</a:t>
            </a:r>
            <a:endParaRPr dirty="0"/>
          </a:p>
        </p:txBody>
      </p:sp>
      <p:grpSp>
        <p:nvGrpSpPr>
          <p:cNvPr id="610" name="Google Shape;610;p4"/>
          <p:cNvGrpSpPr/>
          <p:nvPr/>
        </p:nvGrpSpPr>
        <p:grpSpPr>
          <a:xfrm>
            <a:off x="1521964" y="1565326"/>
            <a:ext cx="6185392" cy="2334025"/>
            <a:chOff x="0" y="1140"/>
            <a:chExt cx="6185392" cy="2334025"/>
          </a:xfrm>
        </p:grpSpPr>
        <p:cxnSp>
          <p:nvCxnSpPr>
            <p:cNvPr id="611" name="Google Shape;611;p4"/>
            <p:cNvCxnSpPr/>
            <p:nvPr/>
          </p:nvCxnSpPr>
          <p:spPr>
            <a:xfrm>
              <a:off x="0" y="1140"/>
              <a:ext cx="6185392" cy="0"/>
            </a:xfrm>
            <a:prstGeom prst="straightConnector1">
              <a:avLst/>
            </a:prstGeom>
            <a:solidFill>
              <a:srgbClr val="0D6DC5"/>
            </a:solidFill>
            <a:ln w="15875" cap="flat" cmpd="sng">
              <a:solidFill>
                <a:srgbClr val="0D6DC5"/>
              </a:solidFill>
              <a:prstDash val="solid"/>
              <a:round/>
              <a:headEnd type="none" w="sm" len="sm"/>
              <a:tailEnd type="none" w="sm" len="sm"/>
            </a:ln>
          </p:spPr>
        </p:cxnSp>
        <p:sp>
          <p:nvSpPr>
            <p:cNvPr id="612" name="Google Shape;612;p4"/>
            <p:cNvSpPr/>
            <p:nvPr/>
          </p:nvSpPr>
          <p:spPr>
            <a:xfrm>
              <a:off x="0" y="1140"/>
              <a:ext cx="6185392" cy="7780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4" name="Google Shape;614;p4"/>
            <p:cNvCxnSpPr/>
            <p:nvPr/>
          </p:nvCxnSpPr>
          <p:spPr>
            <a:xfrm>
              <a:off x="0" y="779148"/>
              <a:ext cx="6185392" cy="0"/>
            </a:xfrm>
            <a:prstGeom prst="straightConnector1">
              <a:avLst/>
            </a:prstGeom>
            <a:solidFill>
              <a:srgbClr val="0D6DC5"/>
            </a:solidFill>
            <a:ln w="15875" cap="flat" cmpd="sng">
              <a:solidFill>
                <a:srgbClr val="0D6DC5"/>
              </a:solidFill>
              <a:prstDash val="solid"/>
              <a:round/>
              <a:headEnd type="none" w="sm" len="sm"/>
              <a:tailEnd type="none" w="sm" len="sm"/>
            </a:ln>
          </p:spPr>
        </p:cxnSp>
        <p:sp>
          <p:nvSpPr>
            <p:cNvPr id="615" name="Google Shape;615;p4"/>
            <p:cNvSpPr/>
            <p:nvPr/>
          </p:nvSpPr>
          <p:spPr>
            <a:xfrm>
              <a:off x="0" y="779148"/>
              <a:ext cx="6185392" cy="7780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txBox="1"/>
            <p:nvPr/>
          </p:nvSpPr>
          <p:spPr>
            <a:xfrm>
              <a:off x="0" y="779148"/>
              <a:ext cx="6185392" cy="778008"/>
            </a:xfrm>
            <a:prstGeom prst="rect">
              <a:avLst/>
            </a:prstGeom>
            <a:noFill/>
            <a:ln>
              <a:noFill/>
            </a:ln>
          </p:spPr>
          <p:txBody>
            <a:bodyPr spcFirstLastPara="1" wrap="square" lIns="118100" tIns="118100" rIns="118100" bIns="118100" anchor="t" anchorCtr="0">
              <a:noAutofit/>
            </a:bodyPr>
            <a:lstStyle/>
            <a:p>
              <a:pPr marL="0" marR="0" lvl="0" indent="0" algn="l" rtl="0">
                <a:lnSpc>
                  <a:spcPct val="100000"/>
                </a:lnSpc>
                <a:spcBef>
                  <a:spcPts val="0"/>
                </a:spcBef>
                <a:spcAft>
                  <a:spcPts val="0"/>
                </a:spcAft>
                <a:buClr>
                  <a:schemeClr val="dk1"/>
                </a:buClr>
                <a:buSzPts val="3100"/>
                <a:buFont typeface="Palatino Linotype"/>
                <a:buNone/>
              </a:pPr>
              <a:r>
                <a:rPr lang="en-US" sz="3100" b="0" i="0" cap="none" dirty="0">
                  <a:solidFill>
                    <a:schemeClr val="dk1"/>
                  </a:solidFill>
                  <a:latin typeface="Palatino Linotype"/>
                  <a:ea typeface="Palatino Linotype"/>
                  <a:cs typeface="Palatino Linotype"/>
                  <a:sym typeface="Palatino Linotype"/>
                </a:rPr>
                <a:t>CONSISTENCY</a:t>
              </a:r>
              <a:endParaRPr sz="3100" dirty="0">
                <a:solidFill>
                  <a:schemeClr val="dk1"/>
                </a:solidFill>
                <a:latin typeface="Palatino Linotype"/>
                <a:ea typeface="Palatino Linotype"/>
                <a:cs typeface="Palatino Linotype"/>
                <a:sym typeface="Palatino Linotype"/>
              </a:endParaRPr>
            </a:p>
          </p:txBody>
        </p:sp>
        <p:cxnSp>
          <p:nvCxnSpPr>
            <p:cNvPr id="617" name="Google Shape;617;p4"/>
            <p:cNvCxnSpPr/>
            <p:nvPr/>
          </p:nvCxnSpPr>
          <p:spPr>
            <a:xfrm>
              <a:off x="0" y="1557157"/>
              <a:ext cx="6185392" cy="0"/>
            </a:xfrm>
            <a:prstGeom prst="straightConnector1">
              <a:avLst/>
            </a:prstGeom>
            <a:solidFill>
              <a:srgbClr val="0D6DC5"/>
            </a:solidFill>
            <a:ln w="15875" cap="flat" cmpd="sng">
              <a:solidFill>
                <a:srgbClr val="6F88E3"/>
              </a:solidFill>
              <a:prstDash val="solid"/>
              <a:round/>
              <a:headEnd type="none" w="sm" len="sm"/>
              <a:tailEnd type="none" w="sm" len="sm"/>
            </a:ln>
          </p:spPr>
        </p:cxnSp>
        <p:sp>
          <p:nvSpPr>
            <p:cNvPr id="618" name="Google Shape;618;p4"/>
            <p:cNvSpPr/>
            <p:nvPr/>
          </p:nvSpPr>
          <p:spPr>
            <a:xfrm>
              <a:off x="0" y="1557157"/>
              <a:ext cx="6185392" cy="7780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txBox="1"/>
            <p:nvPr/>
          </p:nvSpPr>
          <p:spPr>
            <a:xfrm>
              <a:off x="0" y="1557157"/>
              <a:ext cx="6185392" cy="778008"/>
            </a:xfrm>
            <a:prstGeom prst="rect">
              <a:avLst/>
            </a:prstGeom>
            <a:noFill/>
            <a:ln>
              <a:noFill/>
            </a:ln>
          </p:spPr>
          <p:txBody>
            <a:bodyPr spcFirstLastPara="1" wrap="square" lIns="118100" tIns="118100" rIns="118100" bIns="118100" anchor="t" anchorCtr="0">
              <a:noAutofit/>
            </a:bodyPr>
            <a:lstStyle/>
            <a:p>
              <a:pPr marL="0" marR="0" lvl="0" indent="0" algn="l" rtl="0">
                <a:lnSpc>
                  <a:spcPct val="100000"/>
                </a:lnSpc>
                <a:spcBef>
                  <a:spcPts val="0"/>
                </a:spcBef>
                <a:spcAft>
                  <a:spcPts val="0"/>
                </a:spcAft>
                <a:buClr>
                  <a:schemeClr val="dk1"/>
                </a:buClr>
                <a:buSzPts val="3100"/>
                <a:buFont typeface="Palatino Linotype"/>
                <a:buNone/>
              </a:pPr>
              <a:r>
                <a:rPr lang="en-US" sz="3100" b="0" i="0" cap="none" dirty="0">
                  <a:solidFill>
                    <a:schemeClr val="dk1"/>
                  </a:solidFill>
                  <a:latin typeface="Palatino Linotype"/>
                  <a:ea typeface="Palatino Linotype"/>
                  <a:cs typeface="Palatino Linotype"/>
                  <a:sym typeface="Palatino Linotype"/>
                </a:rPr>
                <a:t>DISCIPLINE</a:t>
              </a:r>
              <a:endParaRPr sz="3100" dirty="0">
                <a:solidFill>
                  <a:schemeClr val="dk1"/>
                </a:solidFill>
                <a:latin typeface="Palatino Linotype"/>
                <a:ea typeface="Palatino Linotype"/>
                <a:cs typeface="Palatino Linotype"/>
                <a:sym typeface="Palatino Linotype"/>
              </a:endParaRPr>
            </a:p>
          </p:txBody>
        </p:sp>
      </p:grpSp>
      <p:sp>
        <p:nvSpPr>
          <p:cNvPr id="2" name="Google Shape;616;p4">
            <a:extLst>
              <a:ext uri="{FF2B5EF4-FFF2-40B4-BE49-F238E27FC236}">
                <a16:creationId xmlns:a16="http://schemas.microsoft.com/office/drawing/2014/main" id="{A02DE675-0873-AEDB-6241-5E5CC1E9AEA8}"/>
              </a:ext>
            </a:extLst>
          </p:cNvPr>
          <p:cNvSpPr txBox="1"/>
          <p:nvPr/>
        </p:nvSpPr>
        <p:spPr>
          <a:xfrm>
            <a:off x="1517595" y="1614941"/>
            <a:ext cx="6185392" cy="778008"/>
          </a:xfrm>
          <a:prstGeom prst="rect">
            <a:avLst/>
          </a:prstGeom>
          <a:noFill/>
          <a:ln>
            <a:noFill/>
          </a:ln>
        </p:spPr>
        <p:txBody>
          <a:bodyPr spcFirstLastPara="1" wrap="square" lIns="118100" tIns="118100" rIns="118100" bIns="118100" anchor="t" anchorCtr="0">
            <a:noAutofit/>
          </a:bodyPr>
          <a:lstStyle/>
          <a:p>
            <a:pPr marL="0" marR="0" lvl="0" indent="0" algn="l" rtl="0">
              <a:lnSpc>
                <a:spcPct val="100000"/>
              </a:lnSpc>
              <a:spcBef>
                <a:spcPts val="0"/>
              </a:spcBef>
              <a:spcAft>
                <a:spcPts val="0"/>
              </a:spcAft>
              <a:buClr>
                <a:schemeClr val="dk1"/>
              </a:buClr>
              <a:buSzPts val="3100"/>
              <a:buFont typeface="Palatino Linotype"/>
              <a:buNone/>
            </a:pPr>
            <a:r>
              <a:rPr lang="en-US" sz="3100" dirty="0">
                <a:solidFill>
                  <a:schemeClr val="dk1"/>
                </a:solidFill>
                <a:latin typeface="Palatino Linotype"/>
                <a:ea typeface="Palatino Linotype"/>
                <a:cs typeface="Palatino Linotype"/>
                <a:sym typeface="Palatino Linotype"/>
              </a:rPr>
              <a:t>RELATIONSHIP</a:t>
            </a:r>
            <a:endParaRPr sz="3100" dirty="0">
              <a:solidFill>
                <a:schemeClr val="dk1"/>
              </a:solidFill>
              <a:latin typeface="Palatino Linotype"/>
              <a:ea typeface="Palatino Linotype"/>
              <a:cs typeface="Palatino Linotype"/>
              <a:sym typeface="Palatino Linotype"/>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grpSp>
        <p:nvGrpSpPr>
          <p:cNvPr id="523" name="Google Shape;523;p3"/>
          <p:cNvGrpSpPr/>
          <p:nvPr/>
        </p:nvGrpSpPr>
        <p:grpSpPr>
          <a:xfrm>
            <a:off x="-313134" y="0"/>
            <a:ext cx="9438087" cy="5139928"/>
            <a:chOff x="-417513" y="0"/>
            <a:chExt cx="12584114" cy="6853238"/>
          </a:xfrm>
        </p:grpSpPr>
        <p:sp>
          <p:nvSpPr>
            <p:cNvPr id="524" name="Google Shape;524;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3"/>
          <p:cNvGrpSpPr/>
          <p:nvPr/>
        </p:nvGrpSpPr>
        <p:grpSpPr>
          <a:xfrm>
            <a:off x="600108" y="1274691"/>
            <a:ext cx="2755857" cy="2602816"/>
            <a:chOff x="697883" y="1816768"/>
            <a:chExt cx="3674476" cy="3470421"/>
          </a:xfrm>
        </p:grpSpPr>
        <p:sp>
          <p:nvSpPr>
            <p:cNvPr id="546" name="Google Shape;546;p3"/>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3"/>
          <p:cNvSpPr/>
          <p:nvPr/>
        </p:nvSpPr>
        <p:spPr>
          <a:xfrm>
            <a:off x="0" y="0"/>
            <a:ext cx="91437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grpSp>
        <p:nvGrpSpPr>
          <p:cNvPr id="550" name="Google Shape;550;p3"/>
          <p:cNvGrpSpPr/>
          <p:nvPr/>
        </p:nvGrpSpPr>
        <p:grpSpPr>
          <a:xfrm>
            <a:off x="-313134" y="0"/>
            <a:ext cx="9438087" cy="5139928"/>
            <a:chOff x="-417513" y="0"/>
            <a:chExt cx="12584114" cy="6853238"/>
          </a:xfrm>
        </p:grpSpPr>
        <p:sp>
          <p:nvSpPr>
            <p:cNvPr id="551" name="Google Shape;551;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2" name="Google Shape;552;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3" name="Google Shape;553;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4" name="Google Shape;554;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5" name="Google Shape;555;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6" name="Google Shape;556;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7" name="Google Shape;557;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8" name="Google Shape;558;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9" name="Google Shape;559;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0" name="Google Shape;560;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1" name="Google Shape;561;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2" name="Google Shape;562;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3" name="Google Shape;563;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4" name="Google Shape;564;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5" name="Google Shape;565;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6" name="Google Shape;566;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14901"/>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7" name="Google Shape;567;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14901"/>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8" name="Google Shape;568;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9" name="Google Shape;569;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0" name="Google Shape;570;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1" name="Google Shape;571;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grpSp>
      <p:sp>
        <p:nvSpPr>
          <p:cNvPr id="574" name="Google Shape;574;p3"/>
          <p:cNvSpPr/>
          <p:nvPr/>
        </p:nvSpPr>
        <p:spPr>
          <a:xfrm>
            <a:off x="1448993" y="898295"/>
            <a:ext cx="6106852" cy="3484617"/>
          </a:xfrm>
          <a:prstGeom prst="roundRect">
            <a:avLst>
              <a:gd name="adj" fmla="val 10000"/>
            </a:avLst>
          </a:prstGeom>
          <a:solidFill>
            <a:srgbClr val="8BAEFE"/>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00;g1e56043f0b0_6_5">
            <a:extLst>
              <a:ext uri="{FF2B5EF4-FFF2-40B4-BE49-F238E27FC236}">
                <a16:creationId xmlns:a16="http://schemas.microsoft.com/office/drawing/2014/main" id="{948D2037-2EE8-8083-F7BD-41987A9456D4}"/>
              </a:ext>
            </a:extLst>
          </p:cNvPr>
          <p:cNvSpPr txBox="1">
            <a:spLocks noGrp="1"/>
          </p:cNvSpPr>
          <p:nvPr>
            <p:ph type="body" idx="1"/>
          </p:nvPr>
        </p:nvSpPr>
        <p:spPr>
          <a:xfrm>
            <a:off x="2035401" y="1065376"/>
            <a:ext cx="4934036" cy="268175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dirty="0">
                <a:solidFill>
                  <a:schemeClr val="bg1"/>
                </a:solidFill>
                <a:latin typeface="Palatino Linotype" panose="02040502050505030304" pitchFamily="18" charset="0"/>
              </a:rPr>
              <a:t>Reminders</a:t>
            </a:r>
          </a:p>
          <a:p>
            <a:pPr marL="0" lvl="0" indent="0" algn="ctr" rtl="0">
              <a:spcBef>
                <a:spcPts val="0"/>
              </a:spcBef>
              <a:spcAft>
                <a:spcPts val="0"/>
              </a:spcAft>
              <a:buNone/>
            </a:pPr>
            <a:r>
              <a:rPr lang="en-US" sz="5400" dirty="0">
                <a:solidFill>
                  <a:schemeClr val="bg1"/>
                </a:solidFill>
                <a:latin typeface="Palatino Linotype" panose="02040502050505030304" pitchFamily="18" charset="0"/>
              </a:rPr>
              <a:t>Warnings &amp; </a:t>
            </a:r>
          </a:p>
          <a:p>
            <a:pPr marL="0" lvl="0" indent="0" algn="ctr" rtl="0">
              <a:spcBef>
                <a:spcPts val="0"/>
              </a:spcBef>
              <a:spcAft>
                <a:spcPts val="0"/>
              </a:spcAft>
              <a:buNone/>
            </a:pPr>
            <a:r>
              <a:rPr lang="en-US" sz="5400" dirty="0">
                <a:solidFill>
                  <a:schemeClr val="bg1"/>
                </a:solidFill>
                <a:latin typeface="Palatino Linotype" panose="02040502050505030304" pitchFamily="18" charset="0"/>
              </a:rPr>
              <a:t>Consequences</a:t>
            </a:r>
            <a:endParaRPr sz="5400" dirty="0">
              <a:solidFill>
                <a:schemeClr val="bg1"/>
              </a:solidFill>
              <a:latin typeface="Palatino Linotype" panose="02040502050505030304" pitchFamily="18" charset="0"/>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grpSp>
        <p:nvGrpSpPr>
          <p:cNvPr id="523" name="Google Shape;523;p3"/>
          <p:cNvGrpSpPr/>
          <p:nvPr/>
        </p:nvGrpSpPr>
        <p:grpSpPr>
          <a:xfrm>
            <a:off x="-313134" y="0"/>
            <a:ext cx="9438087" cy="5139928"/>
            <a:chOff x="-417513" y="0"/>
            <a:chExt cx="12584114" cy="6853238"/>
          </a:xfrm>
        </p:grpSpPr>
        <p:sp>
          <p:nvSpPr>
            <p:cNvPr id="524" name="Google Shape;524;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3"/>
          <p:cNvGrpSpPr/>
          <p:nvPr/>
        </p:nvGrpSpPr>
        <p:grpSpPr>
          <a:xfrm>
            <a:off x="600108" y="1274691"/>
            <a:ext cx="2755857" cy="2602816"/>
            <a:chOff x="697883" y="1816768"/>
            <a:chExt cx="3674476" cy="3470421"/>
          </a:xfrm>
        </p:grpSpPr>
        <p:sp>
          <p:nvSpPr>
            <p:cNvPr id="546" name="Google Shape;546;p3"/>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3"/>
          <p:cNvSpPr/>
          <p:nvPr/>
        </p:nvSpPr>
        <p:spPr>
          <a:xfrm>
            <a:off x="0" y="0"/>
            <a:ext cx="91437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grpSp>
        <p:nvGrpSpPr>
          <p:cNvPr id="550" name="Google Shape;550;p3"/>
          <p:cNvGrpSpPr/>
          <p:nvPr/>
        </p:nvGrpSpPr>
        <p:grpSpPr>
          <a:xfrm>
            <a:off x="-313134" y="0"/>
            <a:ext cx="9438087" cy="5139928"/>
            <a:chOff x="-417513" y="0"/>
            <a:chExt cx="12584114" cy="6853238"/>
          </a:xfrm>
        </p:grpSpPr>
        <p:sp>
          <p:nvSpPr>
            <p:cNvPr id="551" name="Google Shape;551;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2" name="Google Shape;552;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3" name="Google Shape;553;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4" name="Google Shape;554;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5" name="Google Shape;555;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6" name="Google Shape;556;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7" name="Google Shape;557;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8" name="Google Shape;558;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9" name="Google Shape;559;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0" name="Google Shape;560;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1" name="Google Shape;561;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2" name="Google Shape;562;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3" name="Google Shape;563;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4" name="Google Shape;564;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5" name="Google Shape;565;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6" name="Google Shape;566;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14901"/>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7" name="Google Shape;567;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14901"/>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8" name="Google Shape;568;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9" name="Google Shape;569;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0" name="Google Shape;570;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1" name="Google Shape;571;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grpSp>
      <p:sp>
        <p:nvSpPr>
          <p:cNvPr id="579" name="Google Shape;579;p3"/>
          <p:cNvSpPr/>
          <p:nvPr/>
        </p:nvSpPr>
        <p:spPr>
          <a:xfrm>
            <a:off x="600108" y="432466"/>
            <a:ext cx="7940750" cy="551933"/>
          </a:xfrm>
          <a:prstGeom prst="roundRect">
            <a:avLst>
              <a:gd name="adj" fmla="val 10000"/>
            </a:avLst>
          </a:prstGeom>
          <a:solidFill>
            <a:srgbClr val="7089E5"/>
          </a:solidFill>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5;g1e56043f0b0_0_93">
            <a:extLst>
              <a:ext uri="{FF2B5EF4-FFF2-40B4-BE49-F238E27FC236}">
                <a16:creationId xmlns:a16="http://schemas.microsoft.com/office/drawing/2014/main" id="{533A7970-B347-D217-1EED-6F55858CD5EF}"/>
              </a:ext>
            </a:extLst>
          </p:cNvPr>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500" b="1" dirty="0">
                <a:solidFill>
                  <a:schemeClr val="bg1"/>
                </a:solidFill>
              </a:rPr>
              <a:t>Reminders</a:t>
            </a:r>
            <a:endParaRPr sz="2500" b="1" dirty="0">
              <a:solidFill>
                <a:schemeClr val="bg1"/>
              </a:solidFill>
            </a:endParaRPr>
          </a:p>
        </p:txBody>
      </p:sp>
      <p:sp>
        <p:nvSpPr>
          <p:cNvPr id="2" name="Google Shape;506;g1e56043f0b0_0_93">
            <a:extLst>
              <a:ext uri="{FF2B5EF4-FFF2-40B4-BE49-F238E27FC236}">
                <a16:creationId xmlns:a16="http://schemas.microsoft.com/office/drawing/2014/main" id="{F952FB62-172E-71E6-5C01-1557260CC4D5}"/>
              </a:ext>
            </a:extLst>
          </p:cNvPr>
          <p:cNvSpPr txBox="1">
            <a:spLocks noGrp="1"/>
          </p:cNvSpPr>
          <p:nvPr>
            <p:ph type="body" idx="1"/>
          </p:nvPr>
        </p:nvSpPr>
        <p:spPr>
          <a:xfrm>
            <a:off x="883055" y="1420514"/>
            <a:ext cx="7457667" cy="34164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US" sz="1600" b="1" dirty="0">
                <a:solidFill>
                  <a:schemeClr val="tx1"/>
                </a:solidFill>
              </a:rPr>
              <a:t>REMINDERS ARE USED TO BENIGNLY REMIND KIDS OF WHAT IS ACCEPTABLE AND APPROPRIATE BEHAVIOR WITHOUT THE INFLUENCE OF CONSEQUENCES.</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b="1" dirty="0">
                <a:solidFill>
                  <a:schemeClr val="tx1"/>
                </a:solidFill>
              </a:rPr>
              <a:t>Why do we give reminders?  </a:t>
            </a:r>
            <a:r>
              <a:rPr lang="en-US" sz="1600" dirty="0"/>
              <a:t>So kids can learn to self regulate and self correct</a:t>
            </a:r>
            <a:endParaRPr sz="1600" dirty="0"/>
          </a:p>
          <a:p>
            <a:pPr marL="0" lvl="0" indent="0" algn="l" rtl="0">
              <a:spcBef>
                <a:spcPts val="0"/>
              </a:spcBef>
              <a:spcAft>
                <a:spcPts val="0"/>
              </a:spcAft>
              <a:buNone/>
            </a:pPr>
            <a:endParaRPr lang="en-US" sz="1600" b="1" dirty="0"/>
          </a:p>
          <a:p>
            <a:pPr marL="0" lvl="0" indent="0" algn="l" rtl="0">
              <a:spcBef>
                <a:spcPts val="0"/>
              </a:spcBef>
              <a:spcAft>
                <a:spcPts val="0"/>
              </a:spcAft>
              <a:buNone/>
            </a:pPr>
            <a:r>
              <a:rPr lang="en-US" sz="1600" b="1" dirty="0"/>
              <a:t>How do you give a reminder? </a:t>
            </a:r>
            <a:endParaRPr sz="1600" b="1" dirty="0"/>
          </a:p>
          <a:p>
            <a:pPr lvl="0" algn="l" rtl="0">
              <a:spcBef>
                <a:spcPts val="0"/>
              </a:spcBef>
              <a:spcAft>
                <a:spcPts val="0"/>
              </a:spcAft>
              <a:buClr>
                <a:srgbClr val="7089E5"/>
              </a:buClr>
              <a:buSzPct val="49000"/>
              <a:buFont typeface="Wingdings" panose="05000000000000000000" pitchFamily="2" charset="2"/>
              <a:buChar char="q"/>
            </a:pPr>
            <a:r>
              <a:rPr lang="en-US" sz="1600" dirty="0"/>
              <a:t>Hand gestures</a:t>
            </a:r>
            <a:endParaRPr sz="1600" dirty="0"/>
          </a:p>
          <a:p>
            <a:pPr lvl="0" algn="l" rtl="0">
              <a:spcBef>
                <a:spcPts val="0"/>
              </a:spcBef>
              <a:spcAft>
                <a:spcPts val="0"/>
              </a:spcAft>
              <a:buClr>
                <a:srgbClr val="7089E5"/>
              </a:buClr>
              <a:buSzPct val="49000"/>
              <a:buFont typeface="Wingdings" panose="05000000000000000000" pitchFamily="2" charset="2"/>
              <a:buChar char="q"/>
            </a:pPr>
            <a:r>
              <a:rPr lang="en-US" sz="1600" dirty="0"/>
              <a:t>Using attention signals</a:t>
            </a:r>
            <a:endParaRPr sz="1600" dirty="0"/>
          </a:p>
          <a:p>
            <a:pPr lvl="0" algn="l" rtl="0">
              <a:spcBef>
                <a:spcPts val="0"/>
              </a:spcBef>
              <a:spcAft>
                <a:spcPts val="0"/>
              </a:spcAft>
              <a:buClr>
                <a:srgbClr val="7089E5"/>
              </a:buClr>
              <a:buSzPct val="49000"/>
              <a:buFont typeface="Wingdings" panose="05000000000000000000" pitchFamily="2" charset="2"/>
              <a:buChar char="q"/>
            </a:pPr>
            <a:r>
              <a:rPr lang="en-US" sz="1600" dirty="0"/>
              <a:t>Hit the lights</a:t>
            </a:r>
            <a:endParaRPr sz="1600" dirty="0"/>
          </a:p>
          <a:p>
            <a:pPr lvl="0" algn="l" rtl="0">
              <a:spcBef>
                <a:spcPts val="0"/>
              </a:spcBef>
              <a:spcAft>
                <a:spcPts val="0"/>
              </a:spcAft>
              <a:buClr>
                <a:srgbClr val="7089E5"/>
              </a:buClr>
              <a:buSzPct val="49000"/>
              <a:buFont typeface="Wingdings" panose="05000000000000000000" pitchFamily="2" charset="2"/>
              <a:buChar char="q"/>
            </a:pPr>
            <a:r>
              <a:rPr lang="en-US" sz="1600" dirty="0"/>
              <a:t>Eye contact</a:t>
            </a:r>
            <a:endParaRPr sz="1600" dirty="0"/>
          </a:p>
          <a:p>
            <a:pPr lvl="0" algn="l" rtl="0">
              <a:spcBef>
                <a:spcPts val="0"/>
              </a:spcBef>
              <a:spcAft>
                <a:spcPts val="0"/>
              </a:spcAft>
              <a:buClr>
                <a:srgbClr val="7089E5"/>
              </a:buClr>
              <a:buSzPct val="49000"/>
              <a:buFont typeface="Wingdings" panose="05000000000000000000" pitchFamily="2" charset="2"/>
              <a:buChar char="q"/>
            </a:pPr>
            <a:r>
              <a:rPr lang="en-US" sz="1600" dirty="0"/>
              <a:t>Giving a verbal reminder of the expectation to the group</a:t>
            </a:r>
            <a:endParaRPr sz="1600" dirty="0"/>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b="1" dirty="0"/>
              <a:t>How do you get your students attention?</a:t>
            </a:r>
            <a:endParaRPr sz="1600" b="1"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420805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grpSp>
        <p:nvGrpSpPr>
          <p:cNvPr id="523" name="Google Shape;523;p3"/>
          <p:cNvGrpSpPr/>
          <p:nvPr/>
        </p:nvGrpSpPr>
        <p:grpSpPr>
          <a:xfrm>
            <a:off x="-313134" y="0"/>
            <a:ext cx="9438087" cy="5139928"/>
            <a:chOff x="-417513" y="0"/>
            <a:chExt cx="12584114" cy="6853238"/>
          </a:xfrm>
        </p:grpSpPr>
        <p:sp>
          <p:nvSpPr>
            <p:cNvPr id="524" name="Google Shape;524;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3"/>
          <p:cNvGrpSpPr/>
          <p:nvPr/>
        </p:nvGrpSpPr>
        <p:grpSpPr>
          <a:xfrm>
            <a:off x="600108" y="1274691"/>
            <a:ext cx="2755857" cy="2602816"/>
            <a:chOff x="697883" y="1816768"/>
            <a:chExt cx="3674476" cy="3470421"/>
          </a:xfrm>
        </p:grpSpPr>
        <p:sp>
          <p:nvSpPr>
            <p:cNvPr id="546" name="Google Shape;546;p3"/>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3"/>
          <p:cNvSpPr/>
          <p:nvPr/>
        </p:nvSpPr>
        <p:spPr>
          <a:xfrm>
            <a:off x="0" y="0"/>
            <a:ext cx="91437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grpSp>
        <p:nvGrpSpPr>
          <p:cNvPr id="550" name="Google Shape;550;p3"/>
          <p:cNvGrpSpPr/>
          <p:nvPr/>
        </p:nvGrpSpPr>
        <p:grpSpPr>
          <a:xfrm>
            <a:off x="-313134" y="0"/>
            <a:ext cx="9438087" cy="5139928"/>
            <a:chOff x="-417513" y="0"/>
            <a:chExt cx="12584114" cy="6853238"/>
          </a:xfrm>
        </p:grpSpPr>
        <p:sp>
          <p:nvSpPr>
            <p:cNvPr id="551" name="Google Shape;551;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2" name="Google Shape;552;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3" name="Google Shape;553;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4" name="Google Shape;554;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5" name="Google Shape;555;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6" name="Google Shape;556;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7" name="Google Shape;557;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8" name="Google Shape;558;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9" name="Google Shape;559;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0" name="Google Shape;560;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1" name="Google Shape;561;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2" name="Google Shape;562;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3" name="Google Shape;563;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4" name="Google Shape;564;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5" name="Google Shape;565;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6" name="Google Shape;566;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14901"/>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7" name="Google Shape;567;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14901"/>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8" name="Google Shape;568;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9" name="Google Shape;569;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0" name="Google Shape;570;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1" name="Google Shape;571;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grpSp>
      <p:sp>
        <p:nvSpPr>
          <p:cNvPr id="4" name="Google Shape;579;p3">
            <a:extLst>
              <a:ext uri="{FF2B5EF4-FFF2-40B4-BE49-F238E27FC236}">
                <a16:creationId xmlns:a16="http://schemas.microsoft.com/office/drawing/2014/main" id="{EAAB21E2-A520-A661-DDEC-E74DABC5087F}"/>
              </a:ext>
            </a:extLst>
          </p:cNvPr>
          <p:cNvSpPr/>
          <p:nvPr/>
        </p:nvSpPr>
        <p:spPr>
          <a:xfrm>
            <a:off x="601475" y="432172"/>
            <a:ext cx="7940750" cy="551933"/>
          </a:xfrm>
          <a:prstGeom prst="roundRect">
            <a:avLst>
              <a:gd name="adj" fmla="val 10000"/>
            </a:avLst>
          </a:prstGeom>
          <a:solidFill>
            <a:srgbClr val="7089E5"/>
          </a:solidFill>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505;g1e56043f0b0_0_93">
            <a:extLst>
              <a:ext uri="{FF2B5EF4-FFF2-40B4-BE49-F238E27FC236}">
                <a16:creationId xmlns:a16="http://schemas.microsoft.com/office/drawing/2014/main" id="{533A7970-B347-D217-1EED-6F55858CD5EF}"/>
              </a:ext>
            </a:extLst>
          </p:cNvPr>
          <p:cNvSpPr txBox="1">
            <a:spLocks noGrp="1"/>
          </p:cNvSpPr>
          <p:nvPr>
            <p:ph type="title"/>
          </p:nvPr>
        </p:nvSpPr>
        <p:spPr>
          <a:xfrm>
            <a:off x="3630639" y="450736"/>
            <a:ext cx="1787155"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500" b="1" dirty="0">
                <a:solidFill>
                  <a:schemeClr val="bg1"/>
                </a:solidFill>
              </a:rPr>
              <a:t>Warnings</a:t>
            </a:r>
            <a:endParaRPr sz="2500" b="1" dirty="0">
              <a:solidFill>
                <a:schemeClr val="bg1"/>
              </a:solidFill>
            </a:endParaRPr>
          </a:p>
        </p:txBody>
      </p:sp>
      <p:sp>
        <p:nvSpPr>
          <p:cNvPr id="2" name="Google Shape;506;g1e56043f0b0_0_93">
            <a:extLst>
              <a:ext uri="{FF2B5EF4-FFF2-40B4-BE49-F238E27FC236}">
                <a16:creationId xmlns:a16="http://schemas.microsoft.com/office/drawing/2014/main" id="{F952FB62-172E-71E6-5C01-1557260CC4D5}"/>
              </a:ext>
            </a:extLst>
          </p:cNvPr>
          <p:cNvSpPr txBox="1">
            <a:spLocks noGrp="1"/>
          </p:cNvSpPr>
          <p:nvPr>
            <p:ph type="body" idx="1"/>
          </p:nvPr>
        </p:nvSpPr>
        <p:spPr>
          <a:xfrm>
            <a:off x="918609" y="1659386"/>
            <a:ext cx="7318363" cy="2303014"/>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US" sz="1500" b="1" dirty="0">
                <a:solidFill>
                  <a:schemeClr val="tx1"/>
                </a:solidFill>
              </a:rPr>
              <a:t>WARNINGS ARE USED TO IDENTIFY AND EXPLICITLY EXPLAIN TO THE STUDENT WHAT THEIR INAPPROPRIATE BEHAVIOR IS AND THE NEGATIVE EFFECT IT IS HAVING ON THE GROUP. </a:t>
            </a:r>
          </a:p>
          <a:p>
            <a:pPr marL="0" lvl="0" indent="0" algn="ctr" rtl="0">
              <a:spcBef>
                <a:spcPts val="0"/>
              </a:spcBef>
              <a:spcAft>
                <a:spcPts val="0"/>
              </a:spcAft>
              <a:buNone/>
            </a:pPr>
            <a:endParaRPr lang="en-US" sz="1400" dirty="0"/>
          </a:p>
          <a:p>
            <a:pPr marL="0" lvl="0" indent="0" algn="l" rtl="0">
              <a:spcBef>
                <a:spcPts val="0"/>
              </a:spcBef>
              <a:spcAft>
                <a:spcPts val="0"/>
              </a:spcAft>
              <a:buNone/>
            </a:pPr>
            <a:r>
              <a:rPr lang="en-US" sz="1500" b="1" dirty="0"/>
              <a:t>How are warnings given?  </a:t>
            </a:r>
            <a:r>
              <a:rPr lang="en-US" sz="1500" dirty="0"/>
              <a:t>Warnings are not meant to be adversarial or threatening. They should be done in private or semi-private and in a matter-of-fact manner. A warning should not be you issuing a consequence, but instead, its you showing them the consequences they will earn if the behavior doesn’t stop.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160820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grpSp>
        <p:nvGrpSpPr>
          <p:cNvPr id="523" name="Google Shape;523;p3"/>
          <p:cNvGrpSpPr/>
          <p:nvPr/>
        </p:nvGrpSpPr>
        <p:grpSpPr>
          <a:xfrm>
            <a:off x="-313134" y="0"/>
            <a:ext cx="9438087" cy="5139928"/>
            <a:chOff x="-417513" y="0"/>
            <a:chExt cx="12584114" cy="6853238"/>
          </a:xfrm>
        </p:grpSpPr>
        <p:sp>
          <p:nvSpPr>
            <p:cNvPr id="524" name="Google Shape;524;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3"/>
          <p:cNvGrpSpPr/>
          <p:nvPr/>
        </p:nvGrpSpPr>
        <p:grpSpPr>
          <a:xfrm>
            <a:off x="600108" y="1274691"/>
            <a:ext cx="2755857" cy="2602816"/>
            <a:chOff x="697883" y="1816768"/>
            <a:chExt cx="3674476" cy="3470421"/>
          </a:xfrm>
        </p:grpSpPr>
        <p:sp>
          <p:nvSpPr>
            <p:cNvPr id="546" name="Google Shape;546;p3"/>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3"/>
          <p:cNvSpPr/>
          <p:nvPr/>
        </p:nvSpPr>
        <p:spPr>
          <a:xfrm>
            <a:off x="0" y="0"/>
            <a:ext cx="91437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grpSp>
        <p:nvGrpSpPr>
          <p:cNvPr id="550" name="Google Shape;550;p3"/>
          <p:cNvGrpSpPr/>
          <p:nvPr/>
        </p:nvGrpSpPr>
        <p:grpSpPr>
          <a:xfrm>
            <a:off x="-313134" y="0"/>
            <a:ext cx="9438087" cy="5139928"/>
            <a:chOff x="-417513" y="0"/>
            <a:chExt cx="12584114" cy="6853238"/>
          </a:xfrm>
        </p:grpSpPr>
        <p:sp>
          <p:nvSpPr>
            <p:cNvPr id="551" name="Google Shape;551;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2" name="Google Shape;552;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3" name="Google Shape;553;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4" name="Google Shape;554;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5" name="Google Shape;555;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6" name="Google Shape;556;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7" name="Google Shape;557;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8" name="Google Shape;558;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9" name="Google Shape;559;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0" name="Google Shape;560;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1" name="Google Shape;561;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2" name="Google Shape;562;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3" name="Google Shape;563;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4" name="Google Shape;564;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5" name="Google Shape;565;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6" name="Google Shape;566;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14901"/>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7" name="Google Shape;567;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14901"/>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8" name="Google Shape;568;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9" name="Google Shape;569;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0" name="Google Shape;570;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1" name="Google Shape;571;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grpSp>
      <p:sp>
        <p:nvSpPr>
          <p:cNvPr id="4" name="Google Shape;579;p3">
            <a:extLst>
              <a:ext uri="{FF2B5EF4-FFF2-40B4-BE49-F238E27FC236}">
                <a16:creationId xmlns:a16="http://schemas.microsoft.com/office/drawing/2014/main" id="{337B4899-2F38-2C91-0404-77B35552A9A1}"/>
              </a:ext>
            </a:extLst>
          </p:cNvPr>
          <p:cNvSpPr/>
          <p:nvPr/>
        </p:nvSpPr>
        <p:spPr>
          <a:xfrm>
            <a:off x="606749" y="402143"/>
            <a:ext cx="7940750" cy="551933"/>
          </a:xfrm>
          <a:prstGeom prst="roundRect">
            <a:avLst>
              <a:gd name="adj" fmla="val 10000"/>
            </a:avLst>
          </a:prstGeom>
          <a:solidFill>
            <a:srgbClr val="7089E5"/>
          </a:solidFill>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06;g1e56043f0b0_0_93">
            <a:extLst>
              <a:ext uri="{FF2B5EF4-FFF2-40B4-BE49-F238E27FC236}">
                <a16:creationId xmlns:a16="http://schemas.microsoft.com/office/drawing/2014/main" id="{F952FB62-172E-71E6-5C01-1557260CC4D5}"/>
              </a:ext>
            </a:extLst>
          </p:cNvPr>
          <p:cNvSpPr txBox="1">
            <a:spLocks noGrp="1"/>
          </p:cNvSpPr>
          <p:nvPr>
            <p:ph type="body" idx="1"/>
          </p:nvPr>
        </p:nvSpPr>
        <p:spPr>
          <a:xfrm>
            <a:off x="682985" y="1400986"/>
            <a:ext cx="7693498"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1500" b="1" dirty="0">
                <a:solidFill>
                  <a:schemeClr val="tx1"/>
                </a:solidFill>
              </a:rPr>
              <a:t>CONSEQUENCES ARE THE RESULT OF INAPPROPRIATE BEHAVIOR THAT THE STUDENT HAS NOT BEEN ABLE TO MODIFY INDEPENDENTLY. CONSEQUENCES SHOULD FIT THE OFFENSE AND NOT GO TOO FAR. </a:t>
            </a:r>
          </a:p>
          <a:p>
            <a:pPr marL="0" lvl="0" indent="0" algn="l" rtl="0">
              <a:spcBef>
                <a:spcPts val="0"/>
              </a:spcBef>
              <a:spcAft>
                <a:spcPts val="0"/>
              </a:spcAft>
              <a:buNone/>
            </a:pPr>
            <a:endParaRPr lang="en-US" sz="1600" b="1" dirty="0"/>
          </a:p>
          <a:p>
            <a:pPr marL="0" lvl="0" indent="0" algn="l" rtl="0">
              <a:spcBef>
                <a:spcPts val="0"/>
              </a:spcBef>
              <a:spcAft>
                <a:spcPts val="0"/>
              </a:spcAft>
              <a:buNone/>
            </a:pPr>
            <a:r>
              <a:rPr lang="en-US" sz="1500" b="1" dirty="0"/>
              <a:t>How do you give consequences? </a:t>
            </a:r>
          </a:p>
          <a:p>
            <a:pPr>
              <a:lnSpc>
                <a:spcPct val="100000"/>
              </a:lnSpc>
              <a:buSzPct val="49000"/>
              <a:buFont typeface="Wingdings" panose="05000000000000000000" pitchFamily="2" charset="2"/>
              <a:buChar char="q"/>
            </a:pPr>
            <a:r>
              <a:rPr lang="en-US" sz="1500" dirty="0"/>
              <a:t>Consequences should be given in a manner that recounts your previous </a:t>
            </a:r>
          </a:p>
          <a:p>
            <a:pPr marL="114300" indent="0" defTabSz="457200">
              <a:lnSpc>
                <a:spcPct val="100000"/>
              </a:lnSpc>
              <a:buSzPct val="49000"/>
              <a:buNone/>
            </a:pPr>
            <a:r>
              <a:rPr lang="en-US" sz="1500" dirty="0"/>
              <a:t>	attempts to get the student to change their behavior </a:t>
            </a:r>
          </a:p>
          <a:p>
            <a:pPr>
              <a:lnSpc>
                <a:spcPct val="100000"/>
              </a:lnSpc>
              <a:buSzPct val="49000"/>
              <a:buFont typeface="Wingdings" panose="05000000000000000000" pitchFamily="2" charset="2"/>
              <a:buChar char="q"/>
            </a:pPr>
            <a:r>
              <a:rPr lang="en-US" sz="1500" dirty="0"/>
              <a:t>You should not be emotional </a:t>
            </a:r>
          </a:p>
          <a:p>
            <a:pPr>
              <a:lnSpc>
                <a:spcPct val="100000"/>
              </a:lnSpc>
              <a:buSzPct val="49000"/>
              <a:buFont typeface="Wingdings" panose="05000000000000000000" pitchFamily="2" charset="2"/>
              <a:buChar char="q"/>
            </a:pPr>
            <a:r>
              <a:rPr lang="en-US" sz="1500" dirty="0"/>
              <a:t>They should not be done in front of others or in an admonishing manner </a:t>
            </a:r>
          </a:p>
          <a:p>
            <a:pPr marL="0" lvl="0" indent="0" algn="l" rtl="0">
              <a:spcBef>
                <a:spcPts val="0"/>
              </a:spcBef>
              <a:spcAft>
                <a:spcPts val="0"/>
              </a:spcAft>
              <a:buNone/>
            </a:pPr>
            <a:endParaRPr dirty="0"/>
          </a:p>
        </p:txBody>
      </p:sp>
      <p:sp>
        <p:nvSpPr>
          <p:cNvPr id="5" name="Google Shape;505;g1e56043f0b0_0_93">
            <a:extLst>
              <a:ext uri="{FF2B5EF4-FFF2-40B4-BE49-F238E27FC236}">
                <a16:creationId xmlns:a16="http://schemas.microsoft.com/office/drawing/2014/main" id="{533A7970-B347-D217-1EED-6F55858CD5EF}"/>
              </a:ext>
            </a:extLst>
          </p:cNvPr>
          <p:cNvSpPr txBox="1">
            <a:spLocks noGrp="1"/>
          </p:cNvSpPr>
          <p:nvPr>
            <p:ph type="title"/>
          </p:nvPr>
        </p:nvSpPr>
        <p:spPr>
          <a:xfrm>
            <a:off x="3234935" y="410283"/>
            <a:ext cx="2637101"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500" b="1" dirty="0">
                <a:solidFill>
                  <a:schemeClr val="bg1"/>
                </a:solidFill>
              </a:rPr>
              <a:t>Consequences</a:t>
            </a:r>
            <a:endParaRPr sz="2500" b="1" dirty="0">
              <a:solidFill>
                <a:schemeClr val="bg1"/>
              </a:solidFill>
            </a:endParaRPr>
          </a:p>
        </p:txBody>
      </p:sp>
    </p:spTree>
    <p:extLst>
      <p:ext uri="{BB962C8B-B14F-4D97-AF65-F5344CB8AC3E}">
        <p14:creationId xmlns:p14="http://schemas.microsoft.com/office/powerpoint/2010/main" val="37065236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grpSp>
        <p:nvGrpSpPr>
          <p:cNvPr id="523" name="Google Shape;523;p3"/>
          <p:cNvGrpSpPr/>
          <p:nvPr/>
        </p:nvGrpSpPr>
        <p:grpSpPr>
          <a:xfrm>
            <a:off x="-313134" y="0"/>
            <a:ext cx="9438087" cy="5139928"/>
            <a:chOff x="-417513" y="0"/>
            <a:chExt cx="12584114" cy="6853238"/>
          </a:xfrm>
        </p:grpSpPr>
        <p:sp>
          <p:nvSpPr>
            <p:cNvPr id="524" name="Google Shape;524;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3"/>
          <p:cNvGrpSpPr/>
          <p:nvPr/>
        </p:nvGrpSpPr>
        <p:grpSpPr>
          <a:xfrm>
            <a:off x="600108" y="1274691"/>
            <a:ext cx="2755857" cy="2602816"/>
            <a:chOff x="697883" y="1816768"/>
            <a:chExt cx="3674476" cy="3470421"/>
          </a:xfrm>
        </p:grpSpPr>
        <p:sp>
          <p:nvSpPr>
            <p:cNvPr id="546" name="Google Shape;546;p3"/>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3"/>
          <p:cNvSpPr/>
          <p:nvPr/>
        </p:nvSpPr>
        <p:spPr>
          <a:xfrm>
            <a:off x="0" y="0"/>
            <a:ext cx="91437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grpSp>
        <p:nvGrpSpPr>
          <p:cNvPr id="550" name="Google Shape;550;p3"/>
          <p:cNvGrpSpPr/>
          <p:nvPr/>
        </p:nvGrpSpPr>
        <p:grpSpPr>
          <a:xfrm>
            <a:off x="-313134" y="0"/>
            <a:ext cx="9438087" cy="5139928"/>
            <a:chOff x="-417513" y="0"/>
            <a:chExt cx="12584114" cy="6853238"/>
          </a:xfrm>
        </p:grpSpPr>
        <p:sp>
          <p:nvSpPr>
            <p:cNvPr id="551" name="Google Shape;551;p3"/>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2" name="Google Shape;552;p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3" name="Google Shape;553;p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4" name="Google Shape;554;p3"/>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5" name="Google Shape;555;p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6" name="Google Shape;556;p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14901"/>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7" name="Google Shape;557;p3"/>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8" name="Google Shape;558;p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59" name="Google Shape;559;p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0" name="Google Shape;560;p3"/>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1" name="Google Shape;561;p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2" name="Google Shape;562;p3"/>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3" name="Google Shape;563;p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4" name="Google Shape;564;p3"/>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5" name="Google Shape;565;p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6" name="Google Shape;566;p3"/>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14901"/>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7" name="Google Shape;567;p3"/>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14901"/>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8" name="Google Shape;568;p3"/>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69" name="Google Shape;569;p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0" name="Google Shape;570;p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571" name="Google Shape;571;p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14901"/>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grpSp>
      <p:sp>
        <p:nvSpPr>
          <p:cNvPr id="5" name="Google Shape;505;g1e56043f0b0_0_93">
            <a:extLst>
              <a:ext uri="{FF2B5EF4-FFF2-40B4-BE49-F238E27FC236}">
                <a16:creationId xmlns:a16="http://schemas.microsoft.com/office/drawing/2014/main" id="{533A7970-B347-D217-1EED-6F55858CD5EF}"/>
              </a:ext>
            </a:extLst>
          </p:cNvPr>
          <p:cNvSpPr txBox="1">
            <a:spLocks noGrp="1"/>
          </p:cNvSpPr>
          <p:nvPr>
            <p:ph type="title"/>
          </p:nvPr>
        </p:nvSpPr>
        <p:spPr>
          <a:xfrm>
            <a:off x="4001109" y="1377223"/>
            <a:ext cx="2637101"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500" b="1" dirty="0">
                <a:solidFill>
                  <a:schemeClr val="bg1"/>
                </a:solidFill>
              </a:rPr>
              <a:t>Consequences</a:t>
            </a:r>
            <a:endParaRPr sz="2500" b="1" dirty="0">
              <a:solidFill>
                <a:schemeClr val="bg1"/>
              </a:solidFill>
            </a:endParaRPr>
          </a:p>
        </p:txBody>
      </p:sp>
      <p:grpSp>
        <p:nvGrpSpPr>
          <p:cNvPr id="20" name="Group 19">
            <a:extLst>
              <a:ext uri="{FF2B5EF4-FFF2-40B4-BE49-F238E27FC236}">
                <a16:creationId xmlns:a16="http://schemas.microsoft.com/office/drawing/2014/main" id="{FFE47816-BBBD-72F1-3480-137334AF56F6}"/>
              </a:ext>
            </a:extLst>
          </p:cNvPr>
          <p:cNvGrpSpPr/>
          <p:nvPr/>
        </p:nvGrpSpPr>
        <p:grpSpPr>
          <a:xfrm>
            <a:off x="1524461" y="1380528"/>
            <a:ext cx="6095078" cy="2382441"/>
            <a:chOff x="1524461" y="1380528"/>
            <a:chExt cx="6095078" cy="2382441"/>
          </a:xfrm>
        </p:grpSpPr>
        <p:sp>
          <p:nvSpPr>
            <p:cNvPr id="21" name="Freeform: Shape 20">
              <a:extLst>
                <a:ext uri="{FF2B5EF4-FFF2-40B4-BE49-F238E27FC236}">
                  <a16:creationId xmlns:a16="http://schemas.microsoft.com/office/drawing/2014/main" id="{0F996FFB-F256-4AF3-5E35-CDC4D16A7A24}"/>
                </a:ext>
              </a:extLst>
            </p:cNvPr>
            <p:cNvSpPr/>
            <p:nvPr/>
          </p:nvSpPr>
          <p:spPr>
            <a:xfrm rot="16200000">
              <a:off x="1325924" y="1579065"/>
              <a:ext cx="2382441" cy="1985368"/>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F55417"/>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8839" tIns="78869" rIns="102236" bIns="1588293" numCol="1" spcCol="1270" anchor="t" anchorCtr="0">
              <a:noAutofit/>
            </a:bodyPr>
            <a:lstStyle/>
            <a:p>
              <a:pPr marL="0" lvl="0" indent="0" algn="r" defTabSz="1022350">
                <a:lnSpc>
                  <a:spcPct val="90000"/>
                </a:lnSpc>
                <a:spcBef>
                  <a:spcPct val="0"/>
                </a:spcBef>
                <a:spcAft>
                  <a:spcPct val="35000"/>
                </a:spcAft>
                <a:buNone/>
              </a:pPr>
              <a:endParaRPr lang="en-US" sz="2300" kern="1200" dirty="0"/>
            </a:p>
          </p:txBody>
        </p:sp>
        <p:sp>
          <p:nvSpPr>
            <p:cNvPr id="22" name="Freeform: Shape 21">
              <a:extLst>
                <a:ext uri="{FF2B5EF4-FFF2-40B4-BE49-F238E27FC236}">
                  <a16:creationId xmlns:a16="http://schemas.microsoft.com/office/drawing/2014/main" id="{21C3545F-B771-45BC-4332-CB2F1D36DED2}"/>
                </a:ext>
              </a:extLst>
            </p:cNvPr>
            <p:cNvSpPr/>
            <p:nvPr/>
          </p:nvSpPr>
          <p:spPr>
            <a:xfrm>
              <a:off x="1628777" y="1380529"/>
              <a:ext cx="1838325" cy="2382440"/>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cene3d>
              <a:camera prst="orthographicFront"/>
              <a:lightRig rig="chilly" dir="t"/>
            </a:scene3d>
            <a:sp3d/>
          </p:spPr>
          <p:style>
            <a:lnRef idx="0">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3200" kern="1200" dirty="0">
                  <a:effectLst>
                    <a:outerShdw blurRad="50800" dist="38100" dir="10800000" algn="r" rotWithShape="0">
                      <a:prstClr val="black">
                        <a:alpha val="40000"/>
                      </a:prstClr>
                    </a:outerShdw>
                  </a:effectLst>
                  <a:latin typeface="Palatino Linotype" panose="02040502050505030304" pitchFamily="18" charset="0"/>
                </a:rPr>
                <a:t>PREDICT</a:t>
              </a:r>
            </a:p>
          </p:txBody>
        </p:sp>
        <p:sp>
          <p:nvSpPr>
            <p:cNvPr id="23" name="Freeform: Shape 22">
              <a:extLst>
                <a:ext uri="{FF2B5EF4-FFF2-40B4-BE49-F238E27FC236}">
                  <a16:creationId xmlns:a16="http://schemas.microsoft.com/office/drawing/2014/main" id="{18B8DC31-6BC1-28CA-6358-B3F836B34D52}"/>
                </a:ext>
              </a:extLst>
            </p:cNvPr>
            <p:cNvSpPr/>
            <p:nvPr/>
          </p:nvSpPr>
          <p:spPr>
            <a:xfrm rot="16200000">
              <a:off x="3380779" y="1579065"/>
              <a:ext cx="2382441" cy="1985368"/>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F55417"/>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8838" tIns="78868" rIns="102236" bIns="1588293" numCol="1" spcCol="1270" anchor="t" anchorCtr="0">
              <a:noAutofit/>
            </a:bodyPr>
            <a:lstStyle/>
            <a:p>
              <a:pPr marL="0" lvl="0" indent="0" algn="r" defTabSz="1022350">
                <a:lnSpc>
                  <a:spcPct val="90000"/>
                </a:lnSpc>
                <a:spcBef>
                  <a:spcPct val="0"/>
                </a:spcBef>
                <a:spcAft>
                  <a:spcPct val="35000"/>
                </a:spcAft>
                <a:buNone/>
              </a:pPr>
              <a:r>
                <a:rPr lang="en-US" sz="2300" kern="1200" dirty="0"/>
                <a:t> </a:t>
              </a:r>
            </a:p>
          </p:txBody>
        </p:sp>
        <p:sp>
          <p:nvSpPr>
            <p:cNvPr id="25" name="Freeform: Shape 24">
              <a:extLst>
                <a:ext uri="{FF2B5EF4-FFF2-40B4-BE49-F238E27FC236}">
                  <a16:creationId xmlns:a16="http://schemas.microsoft.com/office/drawing/2014/main" id="{AEBA78D0-B01D-54C1-97C3-7C3B2309B216}"/>
                </a:ext>
              </a:extLst>
            </p:cNvPr>
            <p:cNvSpPr/>
            <p:nvPr/>
          </p:nvSpPr>
          <p:spPr>
            <a:xfrm>
              <a:off x="3644114" y="1380529"/>
              <a:ext cx="1897453" cy="2382440"/>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cene3d>
              <a:camera prst="orthographicFront"/>
              <a:lightRig rig="chilly" dir="t"/>
            </a:scene3d>
            <a:sp3d/>
          </p:spPr>
          <p:style>
            <a:lnRef idx="0">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3200" kern="1200" dirty="0">
                  <a:effectLst>
                    <a:outerShdw blurRad="50800" dist="38100" dir="10800000" algn="r" rotWithShape="0">
                      <a:prstClr val="black">
                        <a:alpha val="40000"/>
                      </a:prstClr>
                    </a:outerShdw>
                  </a:effectLst>
                  <a:latin typeface="Palatino Linotype" panose="02040502050505030304" pitchFamily="18" charset="0"/>
                </a:rPr>
                <a:t>PREPARE</a:t>
              </a:r>
            </a:p>
          </p:txBody>
        </p:sp>
        <p:sp>
          <p:nvSpPr>
            <p:cNvPr id="26" name="Freeform: Shape 25">
              <a:extLst>
                <a:ext uri="{FF2B5EF4-FFF2-40B4-BE49-F238E27FC236}">
                  <a16:creationId xmlns:a16="http://schemas.microsoft.com/office/drawing/2014/main" id="{D8431875-07EF-F6ED-1CDD-F7C735F72A77}"/>
                </a:ext>
              </a:extLst>
            </p:cNvPr>
            <p:cNvSpPr/>
            <p:nvPr/>
          </p:nvSpPr>
          <p:spPr>
            <a:xfrm rot="16200000">
              <a:off x="5435634" y="1579065"/>
              <a:ext cx="2382441" cy="1985368"/>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F55417"/>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8839" tIns="78867" rIns="102236" bIns="1588294" numCol="1" spcCol="1270" anchor="t" anchorCtr="0">
              <a:noAutofit/>
            </a:bodyPr>
            <a:lstStyle/>
            <a:p>
              <a:pPr marL="0" lvl="0" indent="0" algn="r" defTabSz="1022350">
                <a:lnSpc>
                  <a:spcPct val="90000"/>
                </a:lnSpc>
                <a:spcBef>
                  <a:spcPct val="0"/>
                </a:spcBef>
                <a:spcAft>
                  <a:spcPct val="35000"/>
                </a:spcAft>
                <a:buNone/>
              </a:pPr>
              <a:r>
                <a:rPr lang="en-US" sz="2300" kern="1200" dirty="0"/>
                <a:t> </a:t>
              </a:r>
            </a:p>
          </p:txBody>
        </p:sp>
        <p:sp>
          <p:nvSpPr>
            <p:cNvPr id="28" name="Freeform: Shape 27">
              <a:extLst>
                <a:ext uri="{FF2B5EF4-FFF2-40B4-BE49-F238E27FC236}">
                  <a16:creationId xmlns:a16="http://schemas.microsoft.com/office/drawing/2014/main" id="{1301CC4C-1CA6-BAF1-F07C-DAA9AE2879D7}"/>
                </a:ext>
              </a:extLst>
            </p:cNvPr>
            <p:cNvSpPr/>
            <p:nvPr/>
          </p:nvSpPr>
          <p:spPr>
            <a:xfrm>
              <a:off x="5675349" y="1380529"/>
              <a:ext cx="1913451" cy="2382440"/>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cene3d>
              <a:camera prst="orthographicFront"/>
              <a:lightRig rig="chilly" dir="t"/>
            </a:scene3d>
            <a:sp3d/>
          </p:spPr>
          <p:style>
            <a:lnRef idx="0">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3200" kern="1200" dirty="0">
                  <a:effectLst>
                    <a:outerShdw blurRad="50800" dist="38100" dir="10800000" algn="r" rotWithShape="0">
                      <a:prstClr val="black">
                        <a:alpha val="40000"/>
                      </a:prstClr>
                    </a:outerShdw>
                  </a:effectLst>
                  <a:latin typeface="Palatino Linotype" panose="02040502050505030304" pitchFamily="18" charset="0"/>
                </a:rPr>
                <a:t>PREVENT</a:t>
              </a:r>
            </a:p>
          </p:txBody>
        </p:sp>
      </p:grpSp>
      <p:sp>
        <p:nvSpPr>
          <p:cNvPr id="29" name="Google Shape;624;g1e56043f0b0_0_6">
            <a:extLst>
              <a:ext uri="{FF2B5EF4-FFF2-40B4-BE49-F238E27FC236}">
                <a16:creationId xmlns:a16="http://schemas.microsoft.com/office/drawing/2014/main" id="{CFE278DF-9851-342E-8B27-61B526D2391F}"/>
              </a:ext>
            </a:extLst>
          </p:cNvPr>
          <p:cNvSpPr txBox="1">
            <a:spLocks/>
          </p:cNvSpPr>
          <p:nvPr/>
        </p:nvSpPr>
        <p:spPr>
          <a:xfrm>
            <a:off x="1316850" y="579468"/>
            <a:ext cx="6510000" cy="512700"/>
          </a:xfrm>
          <a:prstGeom prst="rect">
            <a:avLst/>
          </a:prstGeom>
          <a:noFill/>
          <a:ln>
            <a:noFill/>
          </a:ln>
        </p:spPr>
        <p:txBody>
          <a:bodyPr spcFirstLastPara="1" wrap="square" lIns="228600" tIns="228600" rIns="228600" bIns="0" anchor="b" anchorCtr="0">
            <a:normAutofit fontScale="90000" lnSpcReduction="20000"/>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1"/>
              </a:buClr>
              <a:buSzPts val="2800"/>
              <a:buFont typeface="Century Gothic"/>
              <a:buNone/>
              <a:defRPr sz="30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r>
              <a:rPr lang="en-US" b="1" dirty="0">
                <a:latin typeface="Palatino Linotype" panose="02040502050505030304" pitchFamily="18" charset="0"/>
              </a:rPr>
              <a:t>Can you master the 3 P’s?</a:t>
            </a:r>
          </a:p>
        </p:txBody>
      </p:sp>
    </p:spTree>
    <p:extLst>
      <p:ext uri="{BB962C8B-B14F-4D97-AF65-F5344CB8AC3E}">
        <p14:creationId xmlns:p14="http://schemas.microsoft.com/office/powerpoint/2010/main" val="2428000044"/>
      </p:ext>
    </p:extLst>
  </p:cSld>
  <p:clrMapOvr>
    <a:masterClrMapping/>
  </p:clrMapOvr>
  <p:transition spd="slow">
    <p:push/>
  </p:transition>
</p:sld>
</file>

<file path=ppt/theme/theme1.xml><?xml version="1.0" encoding="utf-8"?>
<a:theme xmlns:a="http://schemas.openxmlformats.org/drawingml/2006/main" name="Atlas">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DC0148D248844795768CBD996C33CB" ma:contentTypeVersion="16" ma:contentTypeDescription="Create a new document." ma:contentTypeScope="" ma:versionID="2c3cb8c8d9d5edd9c19149ecbb1947d1">
  <xsd:schema xmlns:xsd="http://www.w3.org/2001/XMLSchema" xmlns:xs="http://www.w3.org/2001/XMLSchema" xmlns:p="http://schemas.microsoft.com/office/2006/metadata/properties" xmlns:ns2="23c13efc-da36-40b7-b209-6cc59b47eab2" xmlns:ns3="f8e1dfac-f611-4b83-ba73-b1a5fcd13099" targetNamespace="http://schemas.microsoft.com/office/2006/metadata/properties" ma:root="true" ma:fieldsID="cec6963baa1b75532e9eff4e7b8dbdee" ns2:_="" ns3:_="">
    <xsd:import namespace="23c13efc-da36-40b7-b209-6cc59b47eab2"/>
    <xsd:import namespace="f8e1dfac-f611-4b83-ba73-b1a5fcd130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13efc-da36-40b7-b209-6cc59b47ea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b0fcfb6-cca6-4217-969e-ad04b1cf9bb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e1dfac-f611-4b83-ba73-b1a5fcd1309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49a62b-2ec0-4ca4-a700-ad988dad9260}" ma:internalName="TaxCatchAll" ma:showField="CatchAllData" ma:web="f8e1dfac-f611-4b83-ba73-b1a5fcd1309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3c13efc-da36-40b7-b209-6cc59b47eab2">
      <Terms xmlns="http://schemas.microsoft.com/office/infopath/2007/PartnerControls"/>
    </lcf76f155ced4ddcb4097134ff3c332f>
    <TaxCatchAll xmlns="f8e1dfac-f611-4b83-ba73-b1a5fcd1309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CF8530-1BCB-42D5-943D-EA3F3059D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13efc-da36-40b7-b209-6cc59b47eab2"/>
    <ds:schemaRef ds:uri="f8e1dfac-f611-4b83-ba73-b1a5fcd130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878DC0-29C6-4B6E-94F5-30B6FF264CE5}">
  <ds:schemaRefs>
    <ds:schemaRef ds:uri="http://schemas.microsoft.com/office/2006/metadata/properties"/>
    <ds:schemaRef ds:uri="http://schemas.microsoft.com/office/infopath/2007/PartnerControls"/>
    <ds:schemaRef ds:uri="23c13efc-da36-40b7-b209-6cc59b47eab2"/>
    <ds:schemaRef ds:uri="f8e1dfac-f611-4b83-ba73-b1a5fcd13099"/>
  </ds:schemaRefs>
</ds:datastoreItem>
</file>

<file path=customXml/itemProps3.xml><?xml version="1.0" encoding="utf-8"?>
<ds:datastoreItem xmlns:ds="http://schemas.openxmlformats.org/officeDocument/2006/customXml" ds:itemID="{1EA3EF5B-0F96-4B9D-8EC6-8AA9E86828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144</TotalTime>
  <Words>998</Words>
  <Application>Microsoft Office PowerPoint</Application>
  <PresentationFormat>On-screen Show (16:9)</PresentationFormat>
  <Paragraphs>132</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Wingdings</vt:lpstr>
      <vt:lpstr>Palatino Linotype</vt:lpstr>
      <vt:lpstr>Arial</vt:lpstr>
      <vt:lpstr>Century Gothic</vt:lpstr>
      <vt:lpstr>Noto Sans Symbols</vt:lpstr>
      <vt:lpstr>Atlas</vt:lpstr>
      <vt:lpstr>Managing Behaviors</vt:lpstr>
      <vt:lpstr>    CAN FUN, FLEXIBILITY AND DISCIPLINE     CO-EXIST?</vt:lpstr>
      <vt:lpstr>ARE YOU USING EFFECTIVE LANGUAGE?</vt:lpstr>
      <vt:lpstr>PowerPoint Presentation</vt:lpstr>
      <vt:lpstr>PowerPoint Presentation</vt:lpstr>
      <vt:lpstr>Reminders</vt:lpstr>
      <vt:lpstr>Warnings</vt:lpstr>
      <vt:lpstr>Consequences</vt:lpstr>
      <vt:lpstr>Consequences</vt:lpstr>
      <vt:lpstr>PREDICT</vt:lpstr>
      <vt:lpstr>PowerPoint Presentation</vt:lpstr>
      <vt:lpstr>PREVENT</vt:lpstr>
      <vt:lpstr>3 P’s SCENARIO</vt:lpstr>
      <vt:lpstr>SCENARIO 1</vt:lpstr>
      <vt:lpstr>SCENARIO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AND FLEXIBLE</dc:title>
  <dc:creator>Suga</dc:creator>
  <cp:lastModifiedBy>Shakei Haynes</cp:lastModifiedBy>
  <cp:revision>5</cp:revision>
  <dcterms:modified xsi:type="dcterms:W3CDTF">2023-08-15T22:59:34Z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0x01010079DC0148D248844795768CBD996C33CB</vt:lpwstr>
  </property>
</Properties>
</file>